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notesMasterIdLst>
    <p:notesMasterId r:id="rId4"/>
  </p:notesMasterIdLst>
  <p:sldIdLst>
    <p:sldId id="257" r:id="rId2"/>
    <p:sldId id="258" r:id="rId3"/>
  </p:sldIdLst>
  <p:sldSz cx="6858000" cy="9906000" type="A4"/>
  <p:notesSz cx="7102475"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97"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7" autoAdjust="0"/>
    <p:restoredTop sz="94129" autoAdjust="0"/>
  </p:normalViewPr>
  <p:slideViewPr>
    <p:cSldViewPr snapToGrid="0" showGuides="1">
      <p:cViewPr varScale="1">
        <p:scale>
          <a:sx n="49" d="100"/>
          <a:sy n="49" d="100"/>
        </p:scale>
        <p:origin x="2358" y="54"/>
      </p:cViewPr>
      <p:guideLst>
        <p:guide orient="horz" pos="3097"/>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8236" cy="513284"/>
          </a:xfrm>
          <a:prstGeom prst="rect">
            <a:avLst/>
          </a:prstGeom>
        </p:spPr>
        <p:txBody>
          <a:bodyPr vert="horz" lIns="94668" tIns="47334" rIns="94668" bIns="47334"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2582" y="0"/>
            <a:ext cx="3078236" cy="513284"/>
          </a:xfrm>
          <a:prstGeom prst="rect">
            <a:avLst/>
          </a:prstGeom>
        </p:spPr>
        <p:txBody>
          <a:bodyPr vert="horz" lIns="94668" tIns="47334" rIns="94668" bIns="47334" rtlCol="0"/>
          <a:lstStyle>
            <a:lvl1pPr algn="r">
              <a:defRPr sz="1200"/>
            </a:lvl1pPr>
          </a:lstStyle>
          <a:p>
            <a:fld id="{0A48F4DC-BC5B-493A-B321-0CB68576E996}" type="datetimeFigureOut">
              <a:rPr kumimoji="1" lang="ja-JP" altLang="en-US" smtClean="0"/>
              <a:t>2024/3/13</a:t>
            </a:fld>
            <a:endParaRPr kumimoji="1" lang="ja-JP" altLang="en-US"/>
          </a:p>
        </p:txBody>
      </p:sp>
      <p:sp>
        <p:nvSpPr>
          <p:cNvPr id="4" name="スライド イメージ プレースホルダー 3"/>
          <p:cNvSpPr>
            <a:spLocks noGrp="1" noRot="1" noChangeAspect="1"/>
          </p:cNvSpPr>
          <p:nvPr>
            <p:ph type="sldImg" idx="2"/>
          </p:nvPr>
        </p:nvSpPr>
        <p:spPr>
          <a:xfrm>
            <a:off x="2355850" y="1279525"/>
            <a:ext cx="2390775" cy="3454400"/>
          </a:xfrm>
          <a:prstGeom prst="rect">
            <a:avLst/>
          </a:prstGeom>
          <a:noFill/>
          <a:ln w="12700">
            <a:solidFill>
              <a:prstClr val="black"/>
            </a:solidFill>
          </a:ln>
        </p:spPr>
        <p:txBody>
          <a:bodyPr vert="horz" lIns="94668" tIns="47334" rIns="94668" bIns="47334" rtlCol="0" anchor="ctr"/>
          <a:lstStyle/>
          <a:p>
            <a:endParaRPr lang="ja-JP" altLang="en-US"/>
          </a:p>
        </p:txBody>
      </p:sp>
      <p:sp>
        <p:nvSpPr>
          <p:cNvPr id="5" name="ノート プレースホルダー 4"/>
          <p:cNvSpPr>
            <a:spLocks noGrp="1"/>
          </p:cNvSpPr>
          <p:nvPr>
            <p:ph type="body" sz="quarter" idx="3"/>
          </p:nvPr>
        </p:nvSpPr>
        <p:spPr>
          <a:xfrm>
            <a:off x="710746" y="4925235"/>
            <a:ext cx="5680985" cy="4029439"/>
          </a:xfrm>
          <a:prstGeom prst="rect">
            <a:avLst/>
          </a:prstGeom>
        </p:spPr>
        <p:txBody>
          <a:bodyPr vert="horz" lIns="94668" tIns="47334" rIns="94668" bIns="4733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721330"/>
            <a:ext cx="3078236" cy="513284"/>
          </a:xfrm>
          <a:prstGeom prst="rect">
            <a:avLst/>
          </a:prstGeom>
        </p:spPr>
        <p:txBody>
          <a:bodyPr vert="horz" lIns="94668" tIns="47334" rIns="94668" bIns="4733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2582" y="9721330"/>
            <a:ext cx="3078236" cy="513284"/>
          </a:xfrm>
          <a:prstGeom prst="rect">
            <a:avLst/>
          </a:prstGeom>
        </p:spPr>
        <p:txBody>
          <a:bodyPr vert="horz" lIns="94668" tIns="47334" rIns="94668" bIns="47334" rtlCol="0" anchor="b"/>
          <a:lstStyle>
            <a:lvl1pPr algn="r">
              <a:defRPr sz="1200"/>
            </a:lvl1pPr>
          </a:lstStyle>
          <a:p>
            <a:fld id="{AB9C4F56-0398-475B-91C4-95D6A4733AF1}" type="slidenum">
              <a:rPr kumimoji="1" lang="ja-JP" altLang="en-US" smtClean="0"/>
              <a:t>‹#›</a:t>
            </a:fld>
            <a:endParaRPr kumimoji="1" lang="ja-JP" altLang="en-US"/>
          </a:p>
        </p:txBody>
      </p:sp>
    </p:spTree>
    <p:extLst>
      <p:ext uri="{BB962C8B-B14F-4D97-AF65-F5344CB8AC3E}">
        <p14:creationId xmlns:p14="http://schemas.microsoft.com/office/powerpoint/2010/main" val="16608759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3251200" y="1689900"/>
            <a:ext cx="3611126" cy="7213270"/>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400050" y="770467"/>
            <a:ext cx="4616035" cy="4512735"/>
          </a:xfrm>
        </p:spPr>
        <p:txBody>
          <a:bodyPr anchor="b">
            <a:normAutofit/>
          </a:bodyPr>
          <a:lstStyle>
            <a:lvl1pPr algn="l">
              <a:defRPr sz="3300">
                <a:effectLst/>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400050" y="5552254"/>
            <a:ext cx="3715688" cy="2763895"/>
          </a:xfrm>
        </p:spPr>
        <p:txBody>
          <a:bodyPr anchor="t">
            <a:normAutofit/>
          </a:bodyPr>
          <a:lstStyle>
            <a:lvl1pPr marL="0" indent="0" algn="l">
              <a:buNone/>
              <a:defRPr sz="1500">
                <a:solidFill>
                  <a:schemeClr val="bg2">
                    <a:lumMod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FE41592-7CE1-47AE-9F95-529CA161026E}" type="datetimeFigureOut">
              <a:rPr kumimoji="1" lang="ja-JP" altLang="en-US" smtClean="0"/>
              <a:t>2024/3/13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EDB7B09-413F-475C-B2B6-278B073A3A24}" type="slidenum">
              <a:rPr kumimoji="1" lang="ja-JP" altLang="en-US" smtClean="0"/>
              <a:t>‹#›</a:t>
            </a:fld>
            <a:endParaRPr kumimoji="1" lang="ja-JP" altLang="en-US"/>
          </a:p>
        </p:txBody>
      </p:sp>
    </p:spTree>
    <p:extLst>
      <p:ext uri="{BB962C8B-B14F-4D97-AF65-F5344CB8AC3E}">
        <p14:creationId xmlns:p14="http://schemas.microsoft.com/office/powerpoint/2010/main" val="2913533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400051" y="6493934"/>
            <a:ext cx="4916150" cy="2201333"/>
          </a:xfrm>
        </p:spPr>
        <p:txBody>
          <a:bodyPr/>
          <a:lstStyle/>
          <a:p>
            <a:r>
              <a:rPr lang="ja-JP" altLang="en-US" smtClean="0"/>
              <a:t>マスター タイトルの書式設定</a:t>
            </a:r>
            <a:endParaRPr lang="en-US" dirty="0"/>
          </a:p>
        </p:txBody>
      </p:sp>
      <p:sp>
        <p:nvSpPr>
          <p:cNvPr id="6" name="Picture Placeholder 2"/>
          <p:cNvSpPr>
            <a:spLocks noGrp="1" noChangeAspect="1"/>
          </p:cNvSpPr>
          <p:nvPr>
            <p:ph type="pic" idx="13"/>
          </p:nvPr>
        </p:nvSpPr>
        <p:spPr>
          <a:xfrm>
            <a:off x="400050" y="770467"/>
            <a:ext cx="6057900" cy="4512733"/>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ja-JP" altLang="en-US" smtClean="0"/>
              <a:t>図を追加</a:t>
            </a:r>
            <a:endParaRPr lang="en-US" dirty="0"/>
          </a:p>
        </p:txBody>
      </p:sp>
      <p:sp>
        <p:nvSpPr>
          <p:cNvPr id="9" name="Text Placeholder 9"/>
          <p:cNvSpPr>
            <a:spLocks noGrp="1"/>
          </p:cNvSpPr>
          <p:nvPr>
            <p:ph type="body" sz="quarter" idx="14"/>
          </p:nvPr>
        </p:nvSpPr>
        <p:spPr>
          <a:xfrm>
            <a:off x="571502" y="5552252"/>
            <a:ext cx="5460999" cy="660400"/>
          </a:xfrm>
        </p:spPr>
        <p:txBody>
          <a:bodyPr anchor="t">
            <a:normAutofit/>
          </a:bodyPr>
          <a:lstStyle>
            <a:lvl1pPr marL="0" indent="0">
              <a:buFontTx/>
              <a:buNone/>
              <a:defRPr sz="1200"/>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ja-JP" altLang="en-US" smtClean="0"/>
              <a:t>マスター テキストの書式設定</a:t>
            </a:r>
          </a:p>
        </p:txBody>
      </p:sp>
      <p:sp>
        <p:nvSpPr>
          <p:cNvPr id="3" name="Date Placeholder 2"/>
          <p:cNvSpPr>
            <a:spLocks noGrp="1"/>
          </p:cNvSpPr>
          <p:nvPr>
            <p:ph type="dt" sz="half" idx="10"/>
          </p:nvPr>
        </p:nvSpPr>
        <p:spPr/>
        <p:txBody>
          <a:bodyPr/>
          <a:lstStyle/>
          <a:p>
            <a:fld id="{8FE41592-7CE1-47AE-9F95-529CA161026E}" type="datetimeFigureOut">
              <a:rPr kumimoji="1" lang="ja-JP" altLang="en-US" smtClean="0"/>
              <a:t>2024/3/13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EDB7B09-413F-475C-B2B6-278B073A3A24}" type="slidenum">
              <a:rPr kumimoji="1" lang="ja-JP" altLang="en-US" smtClean="0"/>
              <a:t>‹#›</a:t>
            </a:fld>
            <a:endParaRPr kumimoji="1" lang="ja-JP" altLang="en-US"/>
          </a:p>
        </p:txBody>
      </p:sp>
    </p:spTree>
    <p:extLst>
      <p:ext uri="{BB962C8B-B14F-4D97-AF65-F5344CB8AC3E}">
        <p14:creationId xmlns:p14="http://schemas.microsoft.com/office/powerpoint/2010/main" val="2972316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400050" y="770467"/>
            <a:ext cx="6057900" cy="4182533"/>
          </a:xfrm>
        </p:spPr>
        <p:txBody>
          <a:bodyPr anchor="ctr">
            <a:normAutofit/>
          </a:bodyPr>
          <a:lstStyle>
            <a:lvl1pPr algn="l">
              <a:defRPr sz="2100" b="0"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00050" y="5943600"/>
            <a:ext cx="4787664" cy="2751667"/>
          </a:xfrm>
        </p:spPr>
        <p:txBody>
          <a:bodyPr anchor="ctr">
            <a:normAutofit/>
          </a:bodyPr>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FE41592-7CE1-47AE-9F95-529CA161026E}" type="datetimeFigureOut">
              <a:rPr kumimoji="1" lang="ja-JP" altLang="en-US" smtClean="0"/>
              <a:t>2024/3/13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EDB7B09-413F-475C-B2B6-278B073A3A24}" type="slidenum">
              <a:rPr kumimoji="1" lang="ja-JP" altLang="en-US" smtClean="0"/>
              <a:t>‹#›</a:t>
            </a:fld>
            <a:endParaRPr kumimoji="1" lang="ja-JP" altLang="en-US"/>
          </a:p>
        </p:txBody>
      </p:sp>
    </p:spTree>
    <p:extLst>
      <p:ext uri="{BB962C8B-B14F-4D97-AF65-F5344CB8AC3E}">
        <p14:creationId xmlns:p14="http://schemas.microsoft.com/office/powerpoint/2010/main" val="40646879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642213" y="770467"/>
            <a:ext cx="5144840" cy="4182533"/>
          </a:xfrm>
        </p:spPr>
        <p:txBody>
          <a:bodyPr anchor="ctr">
            <a:normAutofit/>
          </a:bodyPr>
          <a:lstStyle>
            <a:lvl1pPr algn="l">
              <a:defRPr sz="2100" b="0" cap="all">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800101" y="4953000"/>
            <a:ext cx="4801850" cy="697089"/>
          </a:xfrm>
        </p:spPr>
        <p:txBody>
          <a:bodyPr anchor="ctr"/>
          <a:lstStyle>
            <a:lvl1pPr marL="0" indent="0">
              <a:buFontTx/>
              <a:buNone/>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400050" y="6212657"/>
            <a:ext cx="4786771" cy="2482610"/>
          </a:xfrm>
        </p:spPr>
        <p:txBody>
          <a:bodyPr anchor="ctr">
            <a:normAutofit/>
          </a:bodyPr>
          <a:lstStyle>
            <a:lvl1pPr marL="0" indent="0" algn="l">
              <a:buNone/>
              <a:defRPr sz="150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FE41592-7CE1-47AE-9F95-529CA161026E}" type="datetimeFigureOut">
              <a:rPr kumimoji="1" lang="ja-JP" altLang="en-US" smtClean="0"/>
              <a:t>2024/3/13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EDB7B09-413F-475C-B2B6-278B073A3A24}" type="slidenum">
              <a:rPr kumimoji="1" lang="ja-JP" altLang="en-US" smtClean="0"/>
              <a:t>‹#›</a:t>
            </a:fld>
            <a:endParaRPr kumimoji="1" lang="ja-JP" altLang="en-US"/>
          </a:p>
        </p:txBody>
      </p:sp>
      <p:sp>
        <p:nvSpPr>
          <p:cNvPr id="14" name="TextBox 13"/>
          <p:cNvSpPr txBox="1"/>
          <p:nvPr/>
        </p:nvSpPr>
        <p:spPr>
          <a:xfrm>
            <a:off x="171451" y="1026457"/>
            <a:ext cx="342989" cy="844676"/>
          </a:xfrm>
          <a:prstGeom prst="rect">
            <a:avLst/>
          </a:prstGeom>
        </p:spPr>
        <p:txBody>
          <a:bodyPr vert="horz" lIns="68580" tIns="34290" rIns="68580" bIns="34290" rtlCol="0" anchor="ctr">
            <a:noAutofit/>
          </a:bodyPr>
          <a:lstStyle/>
          <a:p>
            <a:pPr lvl="0"/>
            <a:r>
              <a:rPr lang="en-US" sz="6000" dirty="0">
                <a:solidFill>
                  <a:schemeClr val="tx1"/>
                </a:solidFill>
                <a:effectLst/>
              </a:rPr>
              <a:t>“</a:t>
            </a:r>
          </a:p>
        </p:txBody>
      </p:sp>
      <p:sp>
        <p:nvSpPr>
          <p:cNvPr id="15" name="TextBox 14"/>
          <p:cNvSpPr txBox="1"/>
          <p:nvPr/>
        </p:nvSpPr>
        <p:spPr>
          <a:xfrm>
            <a:off x="5772151" y="3999091"/>
            <a:ext cx="342989" cy="844676"/>
          </a:xfrm>
          <a:prstGeom prst="rect">
            <a:avLst/>
          </a:prstGeom>
        </p:spPr>
        <p:txBody>
          <a:bodyPr vert="horz" lIns="68580" tIns="34290" rIns="68580" bIns="34290" rtlCol="0" anchor="ctr">
            <a:noAutofit/>
          </a:bodyPr>
          <a:lstStyle/>
          <a:p>
            <a:pPr lvl="0" algn="r"/>
            <a:r>
              <a:rPr lang="en-US" sz="6000" dirty="0">
                <a:solidFill>
                  <a:schemeClr val="tx1"/>
                </a:solidFill>
                <a:effectLst/>
              </a:rPr>
              <a:t>”</a:t>
            </a:r>
          </a:p>
        </p:txBody>
      </p:sp>
    </p:spTree>
    <p:extLst>
      <p:ext uri="{BB962C8B-B14F-4D97-AF65-F5344CB8AC3E}">
        <p14:creationId xmlns:p14="http://schemas.microsoft.com/office/powerpoint/2010/main" val="38780657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400050" y="4953000"/>
            <a:ext cx="4786771" cy="2451800"/>
          </a:xfrm>
        </p:spPr>
        <p:txBody>
          <a:bodyPr anchor="b">
            <a:normAutofit/>
          </a:bodyPr>
          <a:lstStyle>
            <a:lvl1pPr algn="l">
              <a:defRPr sz="2100" b="0"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00050" y="7414305"/>
            <a:ext cx="4787664" cy="1280961"/>
          </a:xfrm>
        </p:spPr>
        <p:txBody>
          <a:bodyPr anchor="t">
            <a:normAutofit/>
          </a:bodyPr>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FE41592-7CE1-47AE-9F95-529CA161026E}" type="datetimeFigureOut">
              <a:rPr kumimoji="1" lang="ja-JP" altLang="en-US" smtClean="0"/>
              <a:t>2024/3/13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EDB7B09-413F-475C-B2B6-278B073A3A24}" type="slidenum">
              <a:rPr kumimoji="1" lang="ja-JP" altLang="en-US" smtClean="0"/>
              <a:t>‹#›</a:t>
            </a:fld>
            <a:endParaRPr kumimoji="1" lang="ja-JP" altLang="en-US"/>
          </a:p>
        </p:txBody>
      </p:sp>
    </p:spTree>
    <p:extLst>
      <p:ext uri="{BB962C8B-B14F-4D97-AF65-F5344CB8AC3E}">
        <p14:creationId xmlns:p14="http://schemas.microsoft.com/office/powerpoint/2010/main" val="12881492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642213" y="770467"/>
            <a:ext cx="5144840" cy="4182533"/>
          </a:xfrm>
        </p:spPr>
        <p:txBody>
          <a:bodyPr anchor="ctr">
            <a:normAutofit/>
          </a:bodyPr>
          <a:lstStyle>
            <a:lvl1pPr algn="l">
              <a:defRPr sz="2100" b="0" cap="all">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400050" y="5613400"/>
            <a:ext cx="4786771" cy="1516473"/>
          </a:xfrm>
        </p:spPr>
        <p:txBody>
          <a:bodyPr vert="horz" lIns="91440" tIns="45720" rIns="91440" bIns="45720" rtlCol="0" anchor="b">
            <a:normAutofit/>
          </a:bodyPr>
          <a:lstStyle>
            <a:lvl1pPr>
              <a:buNone/>
              <a:defRPr lang="en-US" sz="1500" b="0" cap="all"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400050" y="7154334"/>
            <a:ext cx="4786770" cy="1540933"/>
          </a:xfrm>
        </p:spPr>
        <p:txBody>
          <a:bodyPr anchor="t">
            <a:normAutofit/>
          </a:bodyPr>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FE41592-7CE1-47AE-9F95-529CA161026E}" type="datetimeFigureOut">
              <a:rPr kumimoji="1" lang="ja-JP" altLang="en-US" smtClean="0"/>
              <a:t>2024/3/13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EDB7B09-413F-475C-B2B6-278B073A3A24}" type="slidenum">
              <a:rPr kumimoji="1" lang="ja-JP" altLang="en-US" smtClean="0"/>
              <a:t>‹#›</a:t>
            </a:fld>
            <a:endParaRPr kumimoji="1" lang="ja-JP" altLang="en-US"/>
          </a:p>
        </p:txBody>
      </p:sp>
      <p:sp>
        <p:nvSpPr>
          <p:cNvPr id="14" name="TextBox 13"/>
          <p:cNvSpPr txBox="1"/>
          <p:nvPr/>
        </p:nvSpPr>
        <p:spPr>
          <a:xfrm>
            <a:off x="171451" y="1026457"/>
            <a:ext cx="342989" cy="844676"/>
          </a:xfrm>
          <a:prstGeom prst="rect">
            <a:avLst/>
          </a:prstGeom>
        </p:spPr>
        <p:txBody>
          <a:bodyPr vert="horz" lIns="68580" tIns="34290" rIns="68580" bIns="34290" rtlCol="0" anchor="ctr">
            <a:noAutofit/>
          </a:bodyPr>
          <a:lstStyle/>
          <a:p>
            <a:pPr lvl="0"/>
            <a:r>
              <a:rPr lang="en-US" sz="6000" dirty="0">
                <a:solidFill>
                  <a:schemeClr val="tx1"/>
                </a:solidFill>
                <a:effectLst/>
              </a:rPr>
              <a:t>“</a:t>
            </a:r>
          </a:p>
        </p:txBody>
      </p:sp>
      <p:sp>
        <p:nvSpPr>
          <p:cNvPr id="15" name="TextBox 14"/>
          <p:cNvSpPr txBox="1"/>
          <p:nvPr/>
        </p:nvSpPr>
        <p:spPr>
          <a:xfrm>
            <a:off x="5772151" y="3999091"/>
            <a:ext cx="342989" cy="844676"/>
          </a:xfrm>
          <a:prstGeom prst="rect">
            <a:avLst/>
          </a:prstGeom>
        </p:spPr>
        <p:txBody>
          <a:bodyPr vert="horz" lIns="68580" tIns="34290" rIns="68580" bIns="34290" rtlCol="0" anchor="ctr">
            <a:noAutofit/>
          </a:bodyPr>
          <a:lstStyle/>
          <a:p>
            <a:pPr lvl="0" algn="r"/>
            <a:r>
              <a:rPr lang="en-US" sz="6000" dirty="0">
                <a:solidFill>
                  <a:schemeClr val="tx1"/>
                </a:solidFill>
                <a:effectLst/>
              </a:rPr>
              <a:t>”</a:t>
            </a:r>
          </a:p>
        </p:txBody>
      </p:sp>
    </p:spTree>
    <p:extLst>
      <p:ext uri="{BB962C8B-B14F-4D97-AF65-F5344CB8AC3E}">
        <p14:creationId xmlns:p14="http://schemas.microsoft.com/office/powerpoint/2010/main" val="42616519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400050" y="770467"/>
            <a:ext cx="5644244" cy="4182533"/>
          </a:xfrm>
        </p:spPr>
        <p:txBody>
          <a:bodyPr vert="horz" lIns="91440" tIns="45720" rIns="91440" bIns="45720" rtlCol="0" anchor="ctr">
            <a:normAutofit/>
          </a:bodyPr>
          <a:lstStyle>
            <a:lvl1pPr>
              <a:defRPr lang="en-US" sz="2100" b="0" dirty="0"/>
            </a:lvl1pPr>
          </a:lstStyle>
          <a:p>
            <a:pPr marL="0" lvl="0"/>
            <a:r>
              <a:rPr lang="ja-JP" altLang="en-US" smtClean="0"/>
              <a:t>マスター タイトルの書式設定</a:t>
            </a:r>
            <a:endParaRPr lang="en-US" dirty="0"/>
          </a:p>
        </p:txBody>
      </p:sp>
      <p:sp>
        <p:nvSpPr>
          <p:cNvPr id="10" name="Text Placeholder 9"/>
          <p:cNvSpPr>
            <a:spLocks noGrp="1"/>
          </p:cNvSpPr>
          <p:nvPr>
            <p:ph type="body" sz="quarter" idx="13"/>
          </p:nvPr>
        </p:nvSpPr>
        <p:spPr>
          <a:xfrm>
            <a:off x="400050" y="5674549"/>
            <a:ext cx="4786771" cy="1210733"/>
          </a:xfrm>
        </p:spPr>
        <p:txBody>
          <a:bodyPr vert="horz" lIns="91440" tIns="45720" rIns="91440" bIns="45720" rtlCol="0" anchor="b">
            <a:normAutofit/>
          </a:bodyPr>
          <a:lstStyle>
            <a:lvl1pPr>
              <a:buNone/>
              <a:defRPr lang="en-US" sz="1500" b="0" cap="all"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400050" y="6885285"/>
            <a:ext cx="4786770" cy="1809983"/>
          </a:xfrm>
        </p:spPr>
        <p:txBody>
          <a:bodyPr anchor="t">
            <a:normAutofit/>
          </a:bodyPr>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FE41592-7CE1-47AE-9F95-529CA161026E}" type="datetimeFigureOut">
              <a:rPr kumimoji="1" lang="ja-JP" altLang="en-US" smtClean="0"/>
              <a:t>2024/3/13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EDB7B09-413F-475C-B2B6-278B073A3A24}" type="slidenum">
              <a:rPr kumimoji="1" lang="ja-JP" altLang="en-US" smtClean="0"/>
              <a:t>‹#›</a:t>
            </a:fld>
            <a:endParaRPr kumimoji="1" lang="ja-JP" altLang="en-US"/>
          </a:p>
        </p:txBody>
      </p:sp>
    </p:spTree>
    <p:extLst>
      <p:ext uri="{BB962C8B-B14F-4D97-AF65-F5344CB8AC3E}">
        <p14:creationId xmlns:p14="http://schemas.microsoft.com/office/powerpoint/2010/main" val="24192917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400051" y="6493934"/>
            <a:ext cx="4916150" cy="2201333"/>
          </a:xfrm>
        </p:spPr>
        <p:txBody>
          <a:bodyPr>
            <a:normAutofit/>
          </a:bodyPr>
          <a:lstStyle>
            <a:lvl1pPr algn="l">
              <a:defRPr sz="2100"/>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00051" y="770468"/>
            <a:ext cx="4916150" cy="5442190"/>
          </a:xfrm>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FE41592-7CE1-47AE-9F95-529CA161026E}" type="datetimeFigureOut">
              <a:rPr kumimoji="1" lang="ja-JP" altLang="en-US" smtClean="0"/>
              <a:t>2024/3/13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EDB7B09-413F-475C-B2B6-278B073A3A24}" type="slidenum">
              <a:rPr kumimoji="1" lang="ja-JP" altLang="en-US" smtClean="0"/>
              <a:t>‹#›</a:t>
            </a:fld>
            <a:endParaRPr kumimoji="1" lang="ja-JP" altLang="en-US"/>
          </a:p>
        </p:txBody>
      </p:sp>
    </p:spTree>
    <p:extLst>
      <p:ext uri="{BB962C8B-B14F-4D97-AF65-F5344CB8AC3E}">
        <p14:creationId xmlns:p14="http://schemas.microsoft.com/office/powerpoint/2010/main" val="35080767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24804" y="770467"/>
            <a:ext cx="1533146" cy="6383867"/>
          </a:xfrm>
        </p:spPr>
        <p:txBody>
          <a:bodyPr vert="eaVert">
            <a:normAutofit/>
          </a:bodyPr>
          <a:lstStyle>
            <a:lvl1pPr>
              <a:defRPr sz="2100"/>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00050" y="770467"/>
            <a:ext cx="4387509" cy="7924800"/>
          </a:xfrm>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FE41592-7CE1-47AE-9F95-529CA161026E}" type="datetimeFigureOut">
              <a:rPr kumimoji="1" lang="ja-JP" altLang="en-US" smtClean="0"/>
              <a:t>2024/3/13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EDB7B09-413F-475C-B2B6-278B073A3A24}" type="slidenum">
              <a:rPr kumimoji="1" lang="ja-JP" altLang="en-US" smtClean="0"/>
              <a:t>‹#›</a:t>
            </a:fld>
            <a:endParaRPr kumimoji="1" lang="ja-JP" altLang="en-US"/>
          </a:p>
        </p:txBody>
      </p:sp>
    </p:spTree>
    <p:extLst>
      <p:ext uri="{BB962C8B-B14F-4D97-AF65-F5344CB8AC3E}">
        <p14:creationId xmlns:p14="http://schemas.microsoft.com/office/powerpoint/2010/main" val="1190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00051" y="6493934"/>
            <a:ext cx="4916150" cy="2201333"/>
          </a:xfr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400051" y="770467"/>
            <a:ext cx="4916150" cy="5442190"/>
          </a:xfrm>
        </p:spPr>
        <p:txBody>
          <a:bodyPr anchor="ct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FE41592-7CE1-47AE-9F95-529CA161026E}" type="datetimeFigureOut">
              <a:rPr kumimoji="1" lang="ja-JP" altLang="en-US" smtClean="0"/>
              <a:t>2024/3/13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EDB7B09-413F-475C-B2B6-278B073A3A24}" type="slidenum">
              <a:rPr kumimoji="1" lang="ja-JP" altLang="en-US" smtClean="0"/>
              <a:t>‹#›</a:t>
            </a:fld>
            <a:endParaRPr kumimoji="1" lang="ja-JP" altLang="en-US"/>
          </a:p>
        </p:txBody>
      </p:sp>
    </p:spTree>
    <p:extLst>
      <p:ext uri="{BB962C8B-B14F-4D97-AF65-F5344CB8AC3E}">
        <p14:creationId xmlns:p14="http://schemas.microsoft.com/office/powerpoint/2010/main" val="262533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00050" y="2861733"/>
            <a:ext cx="4801851" cy="3350919"/>
          </a:xfrm>
        </p:spPr>
        <p:txBody>
          <a:bodyPr anchor="b">
            <a:normAutofit/>
          </a:bodyPr>
          <a:lstStyle>
            <a:lvl1pPr algn="l">
              <a:defRPr sz="2400" b="0"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00051" y="6481704"/>
            <a:ext cx="4801850" cy="2213563"/>
          </a:xfrm>
        </p:spPr>
        <p:txBody>
          <a:bodyPr anchor="t">
            <a:normAutofit/>
          </a:bodyPr>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FE41592-7CE1-47AE-9F95-529CA161026E}" type="datetimeFigureOut">
              <a:rPr kumimoji="1" lang="ja-JP" altLang="en-US" smtClean="0"/>
              <a:t>2024/3/13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EDB7B09-413F-475C-B2B6-278B073A3A24}" type="slidenum">
              <a:rPr kumimoji="1" lang="ja-JP" altLang="en-US" smtClean="0"/>
              <a:t>‹#›</a:t>
            </a:fld>
            <a:endParaRPr kumimoji="1" lang="ja-JP" altLang="en-US"/>
          </a:p>
        </p:txBody>
      </p:sp>
    </p:spTree>
    <p:extLst>
      <p:ext uri="{BB962C8B-B14F-4D97-AF65-F5344CB8AC3E}">
        <p14:creationId xmlns:p14="http://schemas.microsoft.com/office/powerpoint/2010/main" val="543026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00051" y="6493934"/>
            <a:ext cx="4916150" cy="2201333"/>
          </a:xfrm>
        </p:spPr>
        <p:txBody>
          <a:bodyPr>
            <a:normAutofit/>
          </a:bodyPr>
          <a:lstStyle>
            <a:lvl1pPr>
              <a:defRPr sz="2400"/>
            </a:lvl1pPr>
          </a:lstStyle>
          <a:p>
            <a:r>
              <a:rPr lang="ja-JP" altLang="en-US" smtClean="0"/>
              <a:t>マスター タイトルの書式設定</a:t>
            </a:r>
            <a:endParaRPr lang="en-US" dirty="0"/>
          </a:p>
        </p:txBody>
      </p:sp>
      <p:sp>
        <p:nvSpPr>
          <p:cNvPr id="11" name="Content Placeholder 3"/>
          <p:cNvSpPr>
            <a:spLocks noGrp="1"/>
          </p:cNvSpPr>
          <p:nvPr>
            <p:ph sz="half" idx="13"/>
          </p:nvPr>
        </p:nvSpPr>
        <p:spPr>
          <a:xfrm>
            <a:off x="400051" y="770467"/>
            <a:ext cx="2962475" cy="5442186"/>
          </a:xfrm>
        </p:spPr>
        <p:txBody>
          <a:bodyPr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2" name="Content Placeholder 5"/>
          <p:cNvSpPr>
            <a:spLocks noGrp="1"/>
          </p:cNvSpPr>
          <p:nvPr>
            <p:ph sz="quarter" idx="4"/>
          </p:nvPr>
        </p:nvSpPr>
        <p:spPr>
          <a:xfrm>
            <a:off x="3496771" y="770466"/>
            <a:ext cx="2961179" cy="5429956"/>
          </a:xfrm>
        </p:spPr>
        <p:txBody>
          <a:bodyPr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FE41592-7CE1-47AE-9F95-529CA161026E}" type="datetimeFigureOut">
              <a:rPr kumimoji="1" lang="ja-JP" altLang="en-US" smtClean="0"/>
              <a:t>2024/3/13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EDB7B09-413F-475C-B2B6-278B073A3A24}" type="slidenum">
              <a:rPr kumimoji="1" lang="ja-JP" altLang="en-US" smtClean="0"/>
              <a:t>‹#›</a:t>
            </a:fld>
            <a:endParaRPr kumimoji="1" lang="ja-JP" altLang="en-US"/>
          </a:p>
        </p:txBody>
      </p:sp>
    </p:spTree>
    <p:extLst>
      <p:ext uri="{BB962C8B-B14F-4D97-AF65-F5344CB8AC3E}">
        <p14:creationId xmlns:p14="http://schemas.microsoft.com/office/powerpoint/2010/main" val="253049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00051" y="6493934"/>
            <a:ext cx="4916150" cy="2201333"/>
          </a:xfrm>
        </p:spPr>
        <p:txBody>
          <a:bodyPr>
            <a:normAutofit/>
          </a:bodyPr>
          <a:lstStyle>
            <a:lvl1pPr>
              <a:defRPr sz="24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71501" y="770467"/>
            <a:ext cx="2787650" cy="880533"/>
          </a:xfrm>
        </p:spPr>
        <p:txBody>
          <a:bodyPr anchor="b">
            <a:noAutofit/>
          </a:bodyPr>
          <a:lstStyle>
            <a:lvl1pPr marL="0" indent="0">
              <a:buNone/>
              <a:defRPr sz="1800" b="0" cap="all">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00050" y="1651001"/>
            <a:ext cx="2959100" cy="4561652"/>
          </a:xfrm>
        </p:spPr>
        <p:txBody>
          <a:bodyPr anchor="t">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641263" y="818622"/>
            <a:ext cx="2823038" cy="832378"/>
          </a:xfrm>
        </p:spPr>
        <p:txBody>
          <a:bodyPr anchor="b">
            <a:noAutofit/>
          </a:bodyPr>
          <a:lstStyle>
            <a:lvl1pPr marL="0" indent="0">
              <a:buNone/>
              <a:defRPr sz="1800" b="0" cap="all">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96772" y="1651000"/>
            <a:ext cx="2967529" cy="4549422"/>
          </a:xfrm>
        </p:spPr>
        <p:txBody>
          <a:bodyPr anchor="t">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FE41592-7CE1-47AE-9F95-529CA161026E}" type="datetimeFigureOut">
              <a:rPr kumimoji="1" lang="ja-JP" altLang="en-US" smtClean="0"/>
              <a:t>2024/3/13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EDB7B09-413F-475C-B2B6-278B073A3A24}" type="slidenum">
              <a:rPr kumimoji="1" lang="ja-JP" altLang="en-US" smtClean="0"/>
              <a:t>‹#›</a:t>
            </a:fld>
            <a:endParaRPr kumimoji="1" lang="ja-JP" altLang="en-US"/>
          </a:p>
        </p:txBody>
      </p:sp>
    </p:spTree>
    <p:extLst>
      <p:ext uri="{BB962C8B-B14F-4D97-AF65-F5344CB8AC3E}">
        <p14:creationId xmlns:p14="http://schemas.microsoft.com/office/powerpoint/2010/main" val="1802330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400051" y="6493934"/>
            <a:ext cx="4916150" cy="2201333"/>
          </a:xfrm>
        </p:spPr>
        <p:txBody>
          <a:bodyPr>
            <a:normAutofit/>
          </a:bodyPr>
          <a:lstStyle>
            <a:lvl1pPr>
              <a:defRPr sz="2400"/>
            </a:lvl1p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FE41592-7CE1-47AE-9F95-529CA161026E}" type="datetimeFigureOut">
              <a:rPr kumimoji="1" lang="ja-JP" altLang="en-US" smtClean="0"/>
              <a:t>2024/3/13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EDB7B09-413F-475C-B2B6-278B073A3A24}" type="slidenum">
              <a:rPr kumimoji="1" lang="ja-JP" altLang="en-US" smtClean="0"/>
              <a:t>‹#›</a:t>
            </a:fld>
            <a:endParaRPr kumimoji="1" lang="ja-JP" altLang="en-US"/>
          </a:p>
        </p:txBody>
      </p:sp>
    </p:spTree>
    <p:extLst>
      <p:ext uri="{BB962C8B-B14F-4D97-AF65-F5344CB8AC3E}">
        <p14:creationId xmlns:p14="http://schemas.microsoft.com/office/powerpoint/2010/main" val="2751955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E41592-7CE1-47AE-9F95-529CA161026E}" type="datetimeFigureOut">
              <a:rPr kumimoji="1" lang="ja-JP" altLang="en-US" smtClean="0"/>
              <a:t>2024/3/13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EDB7B09-413F-475C-B2B6-278B073A3A24}" type="slidenum">
              <a:rPr kumimoji="1" lang="ja-JP" altLang="en-US" smtClean="0"/>
              <a:t>‹#›</a:t>
            </a:fld>
            <a:endParaRPr kumimoji="1" lang="ja-JP" altLang="en-US"/>
          </a:p>
        </p:txBody>
      </p:sp>
    </p:spTree>
    <p:extLst>
      <p:ext uri="{BB962C8B-B14F-4D97-AF65-F5344CB8AC3E}">
        <p14:creationId xmlns:p14="http://schemas.microsoft.com/office/powerpoint/2010/main" val="1765354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064000" y="770467"/>
            <a:ext cx="2400300" cy="2201333"/>
          </a:xfrm>
        </p:spPr>
        <p:txBody>
          <a:bodyPr anchor="b">
            <a:normAutofit/>
          </a:bodyPr>
          <a:lstStyle>
            <a:lvl1pPr algn="l">
              <a:defRPr sz="15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00050" y="770467"/>
            <a:ext cx="3329066" cy="7924800"/>
          </a:xfrm>
        </p:spPr>
        <p:txBody>
          <a:bodyPr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064000" y="3191937"/>
            <a:ext cx="2400300" cy="3020719"/>
          </a:xfrm>
        </p:spPr>
        <p:txBody>
          <a:bodyPr anchor="t">
            <a:normAutofit/>
          </a:bodyPr>
          <a:lstStyle>
            <a:lvl1pPr marL="0" indent="0">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FE41592-7CE1-47AE-9F95-529CA161026E}" type="datetimeFigureOut">
              <a:rPr kumimoji="1" lang="ja-JP" altLang="en-US" smtClean="0"/>
              <a:t>2024/3/13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EDB7B09-413F-475C-B2B6-278B073A3A24}" type="slidenum">
              <a:rPr kumimoji="1" lang="ja-JP" altLang="en-US" smtClean="0"/>
              <a:t>‹#›</a:t>
            </a:fld>
            <a:endParaRPr kumimoji="1" lang="ja-JP" altLang="en-US"/>
          </a:p>
        </p:txBody>
      </p:sp>
    </p:spTree>
    <p:extLst>
      <p:ext uri="{BB962C8B-B14F-4D97-AF65-F5344CB8AC3E}">
        <p14:creationId xmlns:p14="http://schemas.microsoft.com/office/powerpoint/2010/main" val="2873404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3371850" y="2091267"/>
            <a:ext cx="2672444" cy="1651000"/>
          </a:xfrm>
        </p:spPr>
        <p:txBody>
          <a:bodyPr anchor="b">
            <a:normAutofit/>
          </a:bodyPr>
          <a:lstStyle>
            <a:lvl1pPr algn="l">
              <a:defRPr sz="1800" b="0"/>
            </a:lvl1pPr>
          </a:lstStyle>
          <a:p>
            <a:r>
              <a:rPr lang="ja-JP" altLang="en-US" smtClean="0"/>
              <a:t>マスター タイトルの書式設定</a:t>
            </a:r>
            <a:endParaRPr lang="en-US" dirty="0"/>
          </a:p>
        </p:txBody>
      </p:sp>
      <p:sp>
        <p:nvSpPr>
          <p:cNvPr id="17" name="Picture Placeholder 2"/>
          <p:cNvSpPr>
            <a:spLocks noGrp="1" noChangeAspect="1"/>
          </p:cNvSpPr>
          <p:nvPr>
            <p:ph type="pic" idx="13"/>
          </p:nvPr>
        </p:nvSpPr>
        <p:spPr>
          <a:xfrm>
            <a:off x="571500" y="1320800"/>
            <a:ext cx="2460731" cy="693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ja-JP" altLang="en-US" smtClean="0"/>
              <a:t>図を追加</a:t>
            </a:r>
            <a:endParaRPr lang="en-US" dirty="0"/>
          </a:p>
        </p:txBody>
      </p:sp>
      <p:sp>
        <p:nvSpPr>
          <p:cNvPr id="4" name="Text Placeholder 3"/>
          <p:cNvSpPr>
            <a:spLocks noGrp="1"/>
          </p:cNvSpPr>
          <p:nvPr>
            <p:ph type="body" sz="half" idx="2"/>
          </p:nvPr>
        </p:nvSpPr>
        <p:spPr>
          <a:xfrm>
            <a:off x="3372021" y="3962400"/>
            <a:ext cx="2673167" cy="3008489"/>
          </a:xfrm>
        </p:spPr>
        <p:txBody>
          <a:bodyPr anchor="t">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FE41592-7CE1-47AE-9F95-529CA161026E}" type="datetimeFigureOut">
              <a:rPr kumimoji="1" lang="ja-JP" altLang="en-US" smtClean="0"/>
              <a:t>2024/3/13</a:t>
            </a:fld>
            <a:endParaRPr kumimoji="1" lang="ja-JP" altLang="en-US"/>
          </a:p>
        </p:txBody>
      </p:sp>
      <p:sp>
        <p:nvSpPr>
          <p:cNvPr id="6" name="Footer Placeholder 5"/>
          <p:cNvSpPr>
            <a:spLocks noGrp="1"/>
          </p:cNvSpPr>
          <p:nvPr>
            <p:ph type="ftr" sz="quarter" idx="11"/>
          </p:nvPr>
        </p:nvSpPr>
        <p:spPr>
          <a:xfrm>
            <a:off x="400050" y="8915401"/>
            <a:ext cx="4358793" cy="527403"/>
          </a:xfrm>
        </p:spPr>
        <p:txBody>
          <a:bodyPr/>
          <a:lstStyle/>
          <a:p>
            <a:endParaRPr kumimoji="1" lang="ja-JP" altLang="en-US"/>
          </a:p>
        </p:txBody>
      </p:sp>
      <p:sp>
        <p:nvSpPr>
          <p:cNvPr id="7" name="Slide Number Placeholder 6"/>
          <p:cNvSpPr>
            <a:spLocks noGrp="1"/>
          </p:cNvSpPr>
          <p:nvPr>
            <p:ph type="sldNum" sz="quarter" idx="12"/>
          </p:nvPr>
        </p:nvSpPr>
        <p:spPr/>
        <p:txBody>
          <a:bodyPr/>
          <a:lstStyle/>
          <a:p>
            <a:fld id="{BEDB7B09-413F-475C-B2B6-278B073A3A24}" type="slidenum">
              <a:rPr kumimoji="1" lang="ja-JP" altLang="en-US" smtClean="0"/>
              <a:t>‹#›</a:t>
            </a:fld>
            <a:endParaRPr kumimoji="1" lang="ja-JP" altLang="en-US"/>
          </a:p>
        </p:txBody>
      </p:sp>
    </p:spTree>
    <p:extLst>
      <p:ext uri="{BB962C8B-B14F-4D97-AF65-F5344CB8AC3E}">
        <p14:creationId xmlns:p14="http://schemas.microsoft.com/office/powerpoint/2010/main" val="742439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gs>
            <a:gs pos="100000">
              <a:schemeClr val="tx1">
                <a:lumMod val="85000"/>
              </a:schemeClr>
            </a:gs>
          </a:gsLst>
          <a:lin ang="270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5003006" y="5625631"/>
            <a:ext cx="1852842" cy="384010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400051" y="6493934"/>
            <a:ext cx="4916150" cy="2201333"/>
          </a:xfrm>
          <a:prstGeom prst="rect">
            <a:avLst/>
          </a:prstGeom>
          <a:effectLst/>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00051" y="770468"/>
            <a:ext cx="4916150" cy="5442190"/>
          </a:xfrm>
          <a:prstGeom prst="rect">
            <a:avLst/>
          </a:prstGeom>
        </p:spPr>
        <p:txBody>
          <a:bodyPr vert="horz" lIns="91440" tIns="45720" rIns="91440" bIns="45720" rtlCol="0"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572684" y="8915405"/>
            <a:ext cx="900347" cy="527403"/>
          </a:xfrm>
          <a:prstGeom prst="rect">
            <a:avLst/>
          </a:prstGeom>
        </p:spPr>
        <p:txBody>
          <a:bodyPr vert="horz" lIns="91440" tIns="45720" rIns="91440" bIns="45720" rtlCol="0" anchor="t"/>
          <a:lstStyle>
            <a:lvl1pPr algn="r">
              <a:defRPr sz="750" b="0" i="0">
                <a:solidFill>
                  <a:schemeClr val="bg2">
                    <a:lumMod val="50000"/>
                  </a:schemeClr>
                </a:solidFill>
                <a:effectLst/>
                <a:latin typeface="+mn-lt"/>
              </a:defRPr>
            </a:lvl1pPr>
          </a:lstStyle>
          <a:p>
            <a:fld id="{8FE41592-7CE1-47AE-9F95-529CA161026E}" type="datetimeFigureOut">
              <a:rPr kumimoji="1" lang="ja-JP" altLang="en-US" smtClean="0"/>
              <a:t>2024/3/13</a:t>
            </a:fld>
            <a:endParaRPr kumimoji="1" lang="ja-JP" altLang="en-US"/>
          </a:p>
        </p:txBody>
      </p:sp>
      <p:sp>
        <p:nvSpPr>
          <p:cNvPr id="5" name="Footer Placeholder 4"/>
          <p:cNvSpPr>
            <a:spLocks noGrp="1"/>
          </p:cNvSpPr>
          <p:nvPr>
            <p:ph type="ftr" sz="quarter" idx="3"/>
          </p:nvPr>
        </p:nvSpPr>
        <p:spPr>
          <a:xfrm>
            <a:off x="400050" y="8915401"/>
            <a:ext cx="4358793" cy="527403"/>
          </a:xfrm>
          <a:prstGeom prst="rect">
            <a:avLst/>
          </a:prstGeom>
        </p:spPr>
        <p:txBody>
          <a:bodyPr vert="horz" lIns="91440" tIns="45720" rIns="91440" bIns="45720" rtlCol="0" anchor="t"/>
          <a:lstStyle>
            <a:lvl1pPr algn="l">
              <a:defRPr sz="750" b="0" i="0">
                <a:solidFill>
                  <a:schemeClr val="bg2">
                    <a:lumMod val="50000"/>
                  </a:schemeClr>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5830820" y="8057803"/>
            <a:ext cx="642680" cy="967669"/>
          </a:xfrm>
          <a:prstGeom prst="rect">
            <a:avLst/>
          </a:prstGeom>
        </p:spPr>
        <p:txBody>
          <a:bodyPr vert="horz" lIns="91440" tIns="45720" rIns="91440" bIns="45720" rtlCol="0" anchor="b"/>
          <a:lstStyle>
            <a:lvl1pPr algn="r">
              <a:defRPr sz="2100" b="0" i="0">
                <a:solidFill>
                  <a:schemeClr val="bg2">
                    <a:lumMod val="50000"/>
                  </a:schemeClr>
                </a:solidFill>
                <a:effectLst/>
                <a:latin typeface="+mn-lt"/>
              </a:defRPr>
            </a:lvl1pPr>
          </a:lstStyle>
          <a:p>
            <a:fld id="{BEDB7B09-413F-475C-B2B6-278B073A3A24}" type="slidenum">
              <a:rPr kumimoji="1" lang="ja-JP" altLang="en-US" smtClean="0"/>
              <a:t>‹#›</a:t>
            </a:fld>
            <a:endParaRPr kumimoji="1" lang="ja-JP" altLang="en-US"/>
          </a:p>
        </p:txBody>
      </p:sp>
    </p:spTree>
    <p:extLst>
      <p:ext uri="{BB962C8B-B14F-4D97-AF65-F5344CB8AC3E}">
        <p14:creationId xmlns:p14="http://schemas.microsoft.com/office/powerpoint/2010/main" val="1301469071"/>
      </p:ext>
    </p:extLst>
  </p:cSld>
  <p:clrMap bg1="dk1" tx1="lt1" bg2="dk2" tx2="lt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 id="2147483724" r:id="rId17"/>
  </p:sldLayoutIdLst>
  <p:txStyles>
    <p:titleStyle>
      <a:lvl1pPr algn="l" defTabSz="342900" rtl="0" eaLnBrk="1" latinLnBrk="0" hangingPunct="1">
        <a:spcBef>
          <a:spcPct val="0"/>
        </a:spcBef>
        <a:buNone/>
        <a:defRPr kumimoji="1" sz="2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143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kumimoji="1" sz="1500" kern="1200" cap="none">
          <a:solidFill>
            <a:schemeClr val="bg2">
              <a:lumMod val="75000"/>
            </a:schemeClr>
          </a:solidFill>
          <a:effectLst/>
          <a:latin typeface="+mn-lt"/>
          <a:ea typeface="+mn-ea"/>
          <a:cs typeface="+mn-cs"/>
        </a:defRPr>
      </a:lvl1pPr>
      <a:lvl2pPr marL="5572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kumimoji="1" sz="1350" kern="1200" cap="none">
          <a:solidFill>
            <a:schemeClr val="bg2">
              <a:lumMod val="75000"/>
            </a:schemeClr>
          </a:solidFill>
          <a:effectLst/>
          <a:latin typeface="+mn-lt"/>
          <a:ea typeface="+mn-ea"/>
          <a:cs typeface="+mn-cs"/>
        </a:defRPr>
      </a:lvl2pPr>
      <a:lvl3pPr marL="9001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kumimoji="1" sz="1200" kern="1200" cap="none">
          <a:solidFill>
            <a:schemeClr val="bg2">
              <a:lumMod val="75000"/>
            </a:schemeClr>
          </a:solidFill>
          <a:effectLst/>
          <a:latin typeface="+mn-lt"/>
          <a:ea typeface="+mn-ea"/>
          <a:cs typeface="+mn-cs"/>
        </a:defRPr>
      </a:lvl3pPr>
      <a:lvl4pPr marL="1157288" indent="-128588" algn="l" defTabSz="342900" rtl="0" eaLnBrk="1" latinLnBrk="0" hangingPunct="1">
        <a:spcBef>
          <a:spcPct val="20000"/>
        </a:spcBef>
        <a:spcAft>
          <a:spcPts val="450"/>
        </a:spcAft>
        <a:buClr>
          <a:schemeClr val="tx1"/>
        </a:buClr>
        <a:buSzPct val="80000"/>
        <a:buFont typeface="Wingdings 3" panose="05040102010807070707" pitchFamily="18" charset="2"/>
        <a:buChar char=""/>
        <a:defRPr kumimoji="1" sz="1050" kern="1200" cap="none">
          <a:solidFill>
            <a:schemeClr val="bg2">
              <a:lumMod val="75000"/>
            </a:schemeClr>
          </a:solidFill>
          <a:effectLst/>
          <a:latin typeface="+mn-lt"/>
          <a:ea typeface="+mn-ea"/>
          <a:cs typeface="+mn-cs"/>
        </a:defRPr>
      </a:lvl4pPr>
      <a:lvl5pPr marL="1500188" indent="-128588" algn="l" defTabSz="342900" rtl="0" eaLnBrk="1" latinLnBrk="0" hangingPunct="1">
        <a:spcBef>
          <a:spcPct val="20000"/>
        </a:spcBef>
        <a:spcAft>
          <a:spcPts val="450"/>
        </a:spcAft>
        <a:buClr>
          <a:schemeClr val="tx1"/>
        </a:buClr>
        <a:buSzPct val="80000"/>
        <a:buFont typeface="Wingdings 3" panose="05040102010807070707" pitchFamily="18" charset="2"/>
        <a:buChar char=""/>
        <a:defRPr kumimoji="1" sz="1050" kern="1200" cap="none">
          <a:solidFill>
            <a:schemeClr val="bg2">
              <a:lumMod val="75000"/>
            </a:schemeClr>
          </a:solidFill>
          <a:effectLst/>
          <a:latin typeface="+mn-lt"/>
          <a:ea typeface="+mn-ea"/>
          <a:cs typeface="+mn-cs"/>
        </a:defRPr>
      </a:lvl5pPr>
      <a:lvl6pPr marL="18859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kumimoji="1" sz="1050" kern="1200" cap="none">
          <a:solidFill>
            <a:schemeClr val="bg2">
              <a:lumMod val="75000"/>
            </a:schemeClr>
          </a:solidFill>
          <a:effectLst/>
          <a:latin typeface="+mn-lt"/>
          <a:ea typeface="+mn-ea"/>
          <a:cs typeface="+mn-cs"/>
        </a:defRPr>
      </a:lvl6pPr>
      <a:lvl7pPr marL="22288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kumimoji="1" sz="1050" kern="1200" cap="none">
          <a:solidFill>
            <a:schemeClr val="bg2">
              <a:lumMod val="75000"/>
            </a:schemeClr>
          </a:solidFill>
          <a:effectLst/>
          <a:latin typeface="+mn-lt"/>
          <a:ea typeface="+mn-ea"/>
          <a:cs typeface="+mn-cs"/>
        </a:defRPr>
      </a:lvl7pPr>
      <a:lvl8pPr marL="25717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kumimoji="1" sz="1050" kern="1200" cap="none">
          <a:solidFill>
            <a:schemeClr val="bg2">
              <a:lumMod val="75000"/>
            </a:schemeClr>
          </a:solidFill>
          <a:effectLst/>
          <a:latin typeface="+mn-lt"/>
          <a:ea typeface="+mn-ea"/>
          <a:cs typeface="+mn-cs"/>
        </a:defRPr>
      </a:lvl8pPr>
      <a:lvl9pPr marL="29146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kumimoji="1" sz="1050" kern="1200" cap="none">
          <a:solidFill>
            <a:schemeClr val="bg2">
              <a:lumMod val="75000"/>
            </a:schemeClr>
          </a:solidFill>
          <a:effectLst/>
          <a:latin typeface="+mn-lt"/>
          <a:ea typeface="+mn-ea"/>
          <a:cs typeface="+mn-cs"/>
        </a:defRPr>
      </a:lvl9pPr>
    </p:bodyStyle>
    <p:otherStyle>
      <a:defPPr>
        <a:defRPr lang="en-US"/>
      </a:defPPr>
      <a:lvl1pPr marL="0" algn="l" defTabSz="342900" rtl="0" eaLnBrk="1" latinLnBrk="0" hangingPunct="1">
        <a:defRPr kumimoji="1" sz="1350" kern="1200">
          <a:solidFill>
            <a:schemeClr val="tx1"/>
          </a:solidFill>
          <a:latin typeface="+mn-lt"/>
          <a:ea typeface="+mn-ea"/>
          <a:cs typeface="+mn-cs"/>
        </a:defRPr>
      </a:lvl1pPr>
      <a:lvl2pPr marL="342900" algn="l" defTabSz="342900" rtl="0" eaLnBrk="1" latinLnBrk="0" hangingPunct="1">
        <a:defRPr kumimoji="1" sz="1350" kern="1200">
          <a:solidFill>
            <a:schemeClr val="tx1"/>
          </a:solidFill>
          <a:latin typeface="+mn-lt"/>
          <a:ea typeface="+mn-ea"/>
          <a:cs typeface="+mn-cs"/>
        </a:defRPr>
      </a:lvl2pPr>
      <a:lvl3pPr marL="685800" algn="l" defTabSz="342900" rtl="0" eaLnBrk="1" latinLnBrk="0" hangingPunct="1">
        <a:defRPr kumimoji="1" sz="1350" kern="1200">
          <a:solidFill>
            <a:schemeClr val="tx1"/>
          </a:solidFill>
          <a:latin typeface="+mn-lt"/>
          <a:ea typeface="+mn-ea"/>
          <a:cs typeface="+mn-cs"/>
        </a:defRPr>
      </a:lvl3pPr>
      <a:lvl4pPr marL="1028700" algn="l" defTabSz="342900" rtl="0" eaLnBrk="1" latinLnBrk="0" hangingPunct="1">
        <a:defRPr kumimoji="1" sz="1350" kern="1200">
          <a:solidFill>
            <a:schemeClr val="tx1"/>
          </a:solidFill>
          <a:latin typeface="+mn-lt"/>
          <a:ea typeface="+mn-ea"/>
          <a:cs typeface="+mn-cs"/>
        </a:defRPr>
      </a:lvl4pPr>
      <a:lvl5pPr marL="1371600" algn="l" defTabSz="342900" rtl="0" eaLnBrk="1" latinLnBrk="0" hangingPunct="1">
        <a:defRPr kumimoji="1" sz="1350" kern="1200">
          <a:solidFill>
            <a:schemeClr val="tx1"/>
          </a:solidFill>
          <a:latin typeface="+mn-lt"/>
          <a:ea typeface="+mn-ea"/>
          <a:cs typeface="+mn-cs"/>
        </a:defRPr>
      </a:lvl5pPr>
      <a:lvl6pPr marL="1714500" algn="l" defTabSz="342900" rtl="0" eaLnBrk="1" latinLnBrk="0" hangingPunct="1">
        <a:defRPr kumimoji="1" sz="1350" kern="1200">
          <a:solidFill>
            <a:schemeClr val="tx1"/>
          </a:solidFill>
          <a:latin typeface="+mn-lt"/>
          <a:ea typeface="+mn-ea"/>
          <a:cs typeface="+mn-cs"/>
        </a:defRPr>
      </a:lvl6pPr>
      <a:lvl7pPr marL="2057400" algn="l" defTabSz="342900" rtl="0" eaLnBrk="1" latinLnBrk="0" hangingPunct="1">
        <a:defRPr kumimoji="1" sz="1350" kern="1200">
          <a:solidFill>
            <a:schemeClr val="tx1"/>
          </a:solidFill>
          <a:latin typeface="+mn-lt"/>
          <a:ea typeface="+mn-ea"/>
          <a:cs typeface="+mn-cs"/>
        </a:defRPr>
      </a:lvl7pPr>
      <a:lvl8pPr marL="2400300" algn="l" defTabSz="342900" rtl="0" eaLnBrk="1" latinLnBrk="0" hangingPunct="1">
        <a:defRPr kumimoji="1" sz="1350" kern="1200">
          <a:solidFill>
            <a:schemeClr val="tx1"/>
          </a:solidFill>
          <a:latin typeface="+mn-lt"/>
          <a:ea typeface="+mn-ea"/>
          <a:cs typeface="+mn-cs"/>
        </a:defRPr>
      </a:lvl8pPr>
      <a:lvl9pPr marL="2743200" algn="l" defTabSz="3429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lt1"/>
        </a:solidFill>
        <a:effectLst/>
      </p:bgPr>
    </p:bg>
    <p:spTree>
      <p:nvGrpSpPr>
        <p:cNvPr id="1" name=""/>
        <p:cNvGrpSpPr/>
        <p:nvPr/>
      </p:nvGrpSpPr>
      <p:grpSpPr>
        <a:xfrm>
          <a:off x="0" y="0"/>
          <a:ext cx="0" cy="0"/>
          <a:chOff x="0" y="0"/>
          <a:chExt cx="0" cy="0"/>
        </a:xfrm>
      </p:grpSpPr>
      <p:sp>
        <p:nvSpPr>
          <p:cNvPr id="4" name="タイトル 3"/>
          <p:cNvSpPr>
            <a:spLocks noGrp="1"/>
          </p:cNvSpPr>
          <p:nvPr>
            <p:ph type="title"/>
          </p:nvPr>
        </p:nvSpPr>
        <p:spPr>
          <a:xfrm>
            <a:off x="698953" y="396487"/>
            <a:ext cx="5486400" cy="647699"/>
          </a:xfrm>
        </p:spPr>
        <p:txBody>
          <a:bodyPr anchor="ctr">
            <a:normAutofit/>
          </a:bodyPr>
          <a:lstStyle/>
          <a:p>
            <a:pPr algn="dist"/>
            <a:r>
              <a:rPr kumimoji="1" lang="ja-JP" altLang="en-US" sz="1800" b="1" u="sng" dirty="0" smtClean="0">
                <a:solidFill>
                  <a:schemeClr val="bg1"/>
                </a:solidFill>
              </a:rPr>
              <a:t>専門家の力を活用してみませんか？</a:t>
            </a:r>
            <a:endParaRPr kumimoji="1" lang="ja-JP" altLang="en-US" sz="1800" b="1" u="sng" dirty="0">
              <a:solidFill>
                <a:schemeClr val="bg1"/>
              </a:solidFill>
            </a:endParaRPr>
          </a:p>
        </p:txBody>
      </p:sp>
      <p:sp>
        <p:nvSpPr>
          <p:cNvPr id="5" name="コンテンツ プレースホルダー 4"/>
          <p:cNvSpPr>
            <a:spLocks noGrp="1"/>
          </p:cNvSpPr>
          <p:nvPr>
            <p:ph idx="1"/>
          </p:nvPr>
        </p:nvSpPr>
        <p:spPr>
          <a:xfrm>
            <a:off x="471488" y="1858985"/>
            <a:ext cx="5915025" cy="2289197"/>
          </a:xfrm>
          <a:noFill/>
          <a:ln w="28575">
            <a:solidFill>
              <a:schemeClr val="bg1"/>
            </a:solidFill>
            <a:prstDash val="sysDot"/>
          </a:ln>
        </p:spPr>
        <p:txBody>
          <a:bodyPr anchor="ctr">
            <a:noAutofit/>
          </a:bodyPr>
          <a:lstStyle/>
          <a:p>
            <a:pPr marL="0" indent="0">
              <a:lnSpc>
                <a:spcPct val="100000"/>
              </a:lnSpc>
              <a:buNone/>
            </a:pPr>
            <a:r>
              <a:rPr kumimoji="1" lang="ja-JP" altLang="en-US" sz="1600" dirty="0" smtClean="0"/>
              <a:t>　船橋市では、健康寿命日本一を目指し、高齢者の方々が</a:t>
            </a:r>
            <a:r>
              <a:rPr lang="ja-JP" altLang="en-US" sz="1600" dirty="0" smtClean="0"/>
              <a:t>住み慣れた地域でいつまでも、いきいきと生活できるよう、地域の通いの場の充実に取り組んでいます。</a:t>
            </a:r>
            <a:endParaRPr lang="en-US" altLang="ja-JP" sz="1600" dirty="0" smtClean="0"/>
          </a:p>
          <a:p>
            <a:pPr marL="0" indent="0">
              <a:lnSpc>
                <a:spcPct val="100000"/>
              </a:lnSpc>
              <a:buNone/>
            </a:pPr>
            <a:r>
              <a:rPr kumimoji="1" lang="ja-JP" altLang="en-US" sz="1600" dirty="0" smtClean="0"/>
              <a:t>　その一環として、</a:t>
            </a:r>
            <a:r>
              <a:rPr kumimoji="1" lang="ja-JP" altLang="en-US" sz="1600" b="1" u="wavy" dirty="0" smtClean="0"/>
              <a:t>リハビリテーション専門職</a:t>
            </a:r>
            <a:r>
              <a:rPr kumimoji="1" lang="ja-JP" altLang="en-US" sz="1600" u="wavy" dirty="0" smtClean="0"/>
              <a:t>等</a:t>
            </a:r>
            <a:r>
              <a:rPr kumimoji="1" lang="ja-JP" altLang="en-US" sz="1600" dirty="0" smtClean="0"/>
              <a:t>を派遣し、地域での介護予防活動や自立支援への取り組みを支援する事業を行っています。</a:t>
            </a:r>
            <a:endParaRPr kumimoji="1" lang="en-US" altLang="ja-JP" sz="1600" dirty="0" smtClean="0"/>
          </a:p>
          <a:p>
            <a:pPr marL="0" indent="0">
              <a:lnSpc>
                <a:spcPct val="100000"/>
              </a:lnSpc>
              <a:buNone/>
            </a:pPr>
            <a:r>
              <a:rPr lang="ja-JP" altLang="en-US" sz="1600" dirty="0"/>
              <a:t>　</a:t>
            </a:r>
            <a:r>
              <a:rPr kumimoji="1" lang="ja-JP" altLang="en-US" sz="1600" dirty="0" smtClean="0"/>
              <a:t>申請が必要ですが、</a:t>
            </a:r>
            <a:r>
              <a:rPr kumimoji="1" lang="ja-JP" altLang="en-US" sz="1600" b="1" u="sng" dirty="0" smtClean="0"/>
              <a:t>費用はかかりません</a:t>
            </a:r>
            <a:r>
              <a:rPr kumimoji="1" lang="ja-JP" altLang="en-US" sz="1600" dirty="0" smtClean="0"/>
              <a:t>。</a:t>
            </a:r>
            <a:endParaRPr kumimoji="1" lang="ja-JP" altLang="en-US" sz="1600" dirty="0"/>
          </a:p>
        </p:txBody>
      </p:sp>
      <p:sp>
        <p:nvSpPr>
          <p:cNvPr id="6" name="タイトル 3"/>
          <p:cNvSpPr txBox="1">
            <a:spLocks/>
          </p:cNvSpPr>
          <p:nvPr/>
        </p:nvSpPr>
        <p:spPr>
          <a:xfrm>
            <a:off x="159657" y="860038"/>
            <a:ext cx="6564993" cy="66269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0" marR="0" lvl="0" indent="0" algn="dist" defTabSz="685800" rtl="0" eaLnBrk="1" fontAlgn="auto" latinLnBrk="0" hangingPunct="1">
              <a:lnSpc>
                <a:spcPct val="90000"/>
              </a:lnSpc>
              <a:spcBef>
                <a:spcPct val="0"/>
              </a:spcBef>
              <a:spcAft>
                <a:spcPts val="0"/>
              </a:spcAft>
              <a:buClrTx/>
              <a:buSzTx/>
              <a:buFontTx/>
              <a:buNone/>
              <a:tabLst/>
              <a:defRPr/>
            </a:pPr>
            <a:r>
              <a:rPr kumimoji="1" lang="ja-JP" altLang="en-US" sz="2800" b="1"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j-cs"/>
              </a:rPr>
              <a:t>「船橋市リハビリ職等派遣支援事業」</a:t>
            </a:r>
            <a:endParaRPr kumimoji="1" lang="ja-JP" altLang="en-US" sz="2800" b="0" i="0" u="none" strike="noStrike" kern="1200" cap="none" spc="0" normalizeH="0" baseline="0" noProof="0" dirty="0">
              <a:ln>
                <a:noFill/>
              </a:ln>
              <a:solidFill>
                <a:prstClr val="black"/>
              </a:solidFill>
              <a:effectLst/>
              <a:uLnTx/>
              <a:uFillTx/>
              <a:latin typeface="Century Gothic" panose="020B0502020202020204"/>
              <a:ea typeface="メイリオ" panose="020B0604030504040204" pitchFamily="50" charset="-128"/>
              <a:cs typeface="+mj-cs"/>
            </a:endParaRPr>
          </a:p>
        </p:txBody>
      </p:sp>
      <p:sp>
        <p:nvSpPr>
          <p:cNvPr id="7" name="タイトル 3"/>
          <p:cNvSpPr txBox="1">
            <a:spLocks/>
          </p:cNvSpPr>
          <p:nvPr/>
        </p:nvSpPr>
        <p:spPr>
          <a:xfrm>
            <a:off x="471488" y="1430020"/>
            <a:ext cx="5915025" cy="518407"/>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0" marR="0" lvl="0" indent="0" defTabSz="685800" rtl="0" eaLnBrk="1" fontAlgn="auto" latinLnBrk="0" hangingPunct="1">
              <a:lnSpc>
                <a:spcPct val="90000"/>
              </a:lnSpc>
              <a:spcBef>
                <a:spcPct val="0"/>
              </a:spcBef>
              <a:spcAft>
                <a:spcPts val="0"/>
              </a:spcAft>
              <a:buClrTx/>
              <a:buSzTx/>
              <a:buFontTx/>
              <a:buNone/>
              <a:tabLst/>
              <a:defRPr/>
            </a:pPr>
            <a:r>
              <a:rPr kumimoji="1" lang="ja-JP" altLang="en-US" sz="27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j-cs"/>
              </a:rPr>
              <a:t>のご案内</a:t>
            </a:r>
            <a:endParaRPr kumimoji="1" lang="ja-JP" altLang="en-US" sz="2700" b="0" i="0" u="none" strike="noStrike" kern="1200" cap="none" spc="0" normalizeH="0" baseline="0" noProof="0" dirty="0">
              <a:ln>
                <a:noFill/>
              </a:ln>
              <a:solidFill>
                <a:prstClr val="black"/>
              </a:solidFill>
              <a:effectLst/>
              <a:uLnTx/>
              <a:uFillTx/>
              <a:latin typeface="Century Gothic" panose="020B0502020202020204"/>
              <a:ea typeface="メイリオ" panose="020B0604030504040204" pitchFamily="50" charset="-128"/>
              <a:cs typeface="+mj-cs"/>
            </a:endParaRPr>
          </a:p>
        </p:txBody>
      </p:sp>
      <p:sp>
        <p:nvSpPr>
          <p:cNvPr id="8" name="コンテンツ プレースホルダー 4"/>
          <p:cNvSpPr txBox="1">
            <a:spLocks/>
          </p:cNvSpPr>
          <p:nvPr/>
        </p:nvSpPr>
        <p:spPr bwMode="black">
          <a:xfrm>
            <a:off x="471488" y="4164693"/>
            <a:ext cx="5915025" cy="1893204"/>
          </a:xfrm>
          <a:prstGeom prst="rect">
            <a:avLst/>
          </a:prstGeom>
          <a:noFill/>
          <a:ln>
            <a:no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marR="0" lvl="0" indent="0" algn="l" defTabSz="685800" rtl="0" eaLnBrk="1" fontAlgn="auto" latinLnBrk="0" hangingPunct="1">
              <a:lnSpc>
                <a:spcPct val="150000"/>
              </a:lnSpc>
              <a:spcBef>
                <a:spcPts val="750"/>
              </a:spcBef>
              <a:spcAft>
                <a:spcPts val="0"/>
              </a:spcAft>
              <a:buClrTx/>
              <a:buSzTx/>
              <a:buFont typeface="Arial" panose="020B0604020202020204" pitchFamily="34" charset="0"/>
              <a:buNone/>
              <a:tabLst/>
              <a:defRPr/>
            </a:pPr>
            <a:r>
              <a:rPr kumimoji="1" lang="ja-JP" altLang="en-US" sz="1600" b="0" i="0" u="sng"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どんな専門職が来てくれるの？</a:t>
            </a:r>
            <a:endParaRPr kumimoji="1" lang="en-US" altLang="ja-JP" sz="1600" b="0" i="0" u="sng"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endParaRPr>
          </a:p>
          <a:p>
            <a:pPr marL="0" marR="0" lvl="0" indent="0" algn="l" defTabSz="685800" rtl="0" eaLnBrk="1" fontAlgn="auto" latinLnBrk="0" hangingPunct="1">
              <a:lnSpc>
                <a:spcPct val="150000"/>
              </a:lnSpc>
              <a:spcBef>
                <a:spcPts val="75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　病院や老人保健施設等に勤務し、船橋市に登録しているリハビリテーションの専門職</a:t>
            </a:r>
            <a:r>
              <a:rPr kumimoji="1" lang="ja-JP" altLang="en-US" sz="1600" b="1"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a:t>
            </a:r>
            <a:r>
              <a:rPr kumimoji="1" lang="ja-JP" altLang="en-US" sz="1600" b="1" i="0" u="sng"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理学療法士</a:t>
            </a:r>
            <a:r>
              <a:rPr kumimoji="1" lang="ja-JP" altLang="en-US" sz="1600" b="1"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a:t>
            </a:r>
            <a:r>
              <a:rPr kumimoji="1" lang="ja-JP" altLang="en-US" sz="1600" b="1" i="0" u="sng"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作業療法士</a:t>
            </a:r>
            <a:r>
              <a:rPr kumimoji="1" lang="ja-JP" altLang="en-US" sz="1600" b="1"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a:t>
            </a:r>
            <a:r>
              <a:rPr kumimoji="1" lang="ja-JP" altLang="en-US" sz="1600" b="1" i="0" u="sng"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言語聴覚士</a:t>
            </a:r>
            <a:r>
              <a:rPr kumimoji="1" lang="ja-JP" altLang="en-US" sz="1600" b="1"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a:t>
            </a:r>
            <a:r>
              <a:rPr kumimoji="1" lang="ja-JP" altLang="en-US" sz="16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が皆様の活動場所等に伺います！</a:t>
            </a:r>
            <a:endParaRPr kumimoji="1" lang="en-US" altLang="ja-JP" sz="16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endParaRPr>
          </a:p>
        </p:txBody>
      </p:sp>
      <p:sp>
        <p:nvSpPr>
          <p:cNvPr id="9" name="コンテンツ プレースホルダー 4"/>
          <p:cNvSpPr txBox="1">
            <a:spLocks/>
          </p:cNvSpPr>
          <p:nvPr/>
        </p:nvSpPr>
        <p:spPr>
          <a:xfrm>
            <a:off x="471487" y="6000747"/>
            <a:ext cx="5915025" cy="3733804"/>
          </a:xfrm>
          <a:prstGeom prst="rect">
            <a:avLst/>
          </a:prstGeom>
          <a:noFill/>
        </p:spPr>
        <p:txBody>
          <a:bodyPr vert="horz" lIns="91440" tIns="45720" rIns="91440" bIns="45720" rtlCol="0" anchor="t">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kumimoji="1" lang="ja-JP" altLang="en-US" sz="1600" b="0" i="0" u="sng"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rPr>
              <a:t>どんな内容を指導・助言してくれるの？（参考例）</a:t>
            </a:r>
            <a:endParaRPr kumimoji="1" lang="en-US" altLang="ja-JP" sz="1600" b="0" i="0" u="sng"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endParaRPr>
          </a:p>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ja-JP" altLang="en-US" sz="1600" b="1" dirty="0" smtClean="0">
                <a:solidFill>
                  <a:prstClr val="black"/>
                </a:solidFill>
                <a:latin typeface="Century Gothic" panose="020B0502020202020204"/>
                <a:ea typeface="メイリオ" panose="020B0604030504040204" pitchFamily="50" charset="-128"/>
              </a:rPr>
              <a:t>〇</a:t>
            </a:r>
            <a:r>
              <a:rPr kumimoji="1" lang="ja-JP" altLang="en-US" sz="1600" b="1"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rPr>
              <a:t>「膝痛</a:t>
            </a:r>
            <a:r>
              <a:rPr kumimoji="1" lang="ja-JP" altLang="en-US" sz="1600" b="1" i="0" u="none" strike="noStrike" kern="1200" cap="none" spc="0" normalizeH="0" baseline="0" noProof="0" dirty="0">
                <a:ln>
                  <a:noFill/>
                </a:ln>
                <a:solidFill>
                  <a:prstClr val="black"/>
                </a:solidFill>
                <a:effectLst/>
                <a:uLnTx/>
                <a:uFillTx/>
                <a:latin typeface="Century Gothic" panose="020B0502020202020204"/>
                <a:ea typeface="メイリオ" panose="020B0604030504040204" pitchFamily="50" charset="-128"/>
              </a:rPr>
              <a:t>・腰痛予防の</a:t>
            </a:r>
            <a:r>
              <a:rPr kumimoji="1" lang="ja-JP" altLang="en-US" sz="1600" b="1"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rPr>
              <a:t>講話と体操」　</a:t>
            </a:r>
            <a:endParaRPr kumimoji="1" lang="en-US" altLang="ja-JP" sz="1600" b="1"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endParaRPr>
          </a:p>
          <a:p>
            <a:pPr marL="0" lvl="0" indent="0">
              <a:lnSpc>
                <a:spcPct val="100000"/>
              </a:lnSpc>
              <a:buNone/>
            </a:pPr>
            <a:r>
              <a:rPr lang="ja-JP" altLang="en-US" sz="1600" b="1" dirty="0" smtClean="0">
                <a:solidFill>
                  <a:prstClr val="black"/>
                </a:solidFill>
              </a:rPr>
              <a:t>〇「体力</a:t>
            </a:r>
            <a:r>
              <a:rPr lang="ja-JP" altLang="en-US" sz="1600" b="1" dirty="0">
                <a:solidFill>
                  <a:prstClr val="black"/>
                </a:solidFill>
              </a:rPr>
              <a:t>測定</a:t>
            </a:r>
            <a:r>
              <a:rPr lang="ja-JP" altLang="en-US" sz="1600" b="1" dirty="0" smtClean="0">
                <a:solidFill>
                  <a:prstClr val="black"/>
                </a:solidFill>
              </a:rPr>
              <a:t>」</a:t>
            </a:r>
            <a:endParaRPr lang="en-US" altLang="ja-JP" sz="1600" b="1" dirty="0" smtClean="0">
              <a:solidFill>
                <a:prstClr val="black"/>
              </a:solidFill>
            </a:endParaRPr>
          </a:p>
          <a:p>
            <a:pPr marL="0" lvl="0" indent="0">
              <a:lnSpc>
                <a:spcPct val="100000"/>
              </a:lnSpc>
              <a:buNone/>
            </a:pPr>
            <a:r>
              <a:rPr lang="ja-JP" altLang="en-US" sz="1600" b="1" dirty="0" smtClean="0">
                <a:solidFill>
                  <a:prstClr val="black"/>
                </a:solidFill>
              </a:rPr>
              <a:t>〇</a:t>
            </a:r>
            <a:r>
              <a:rPr lang="ja-JP" altLang="en-US" sz="1600" b="1" dirty="0">
                <a:solidFill>
                  <a:prstClr val="black"/>
                </a:solidFill>
              </a:rPr>
              <a:t>「普段行って</a:t>
            </a:r>
            <a:r>
              <a:rPr lang="ja-JP" altLang="en-US" sz="1600" b="1" dirty="0" smtClean="0">
                <a:solidFill>
                  <a:prstClr val="black"/>
                </a:solidFill>
              </a:rPr>
              <a:t>いる体操が</a:t>
            </a:r>
            <a:r>
              <a:rPr lang="ja-JP" altLang="en-US" sz="1600" b="1" dirty="0">
                <a:solidFill>
                  <a:prstClr val="black"/>
                </a:solidFill>
              </a:rPr>
              <a:t>妥当なのか相談」</a:t>
            </a:r>
            <a:endParaRPr lang="en-US" altLang="ja-JP" sz="1600" b="1" dirty="0">
              <a:solidFill>
                <a:prstClr val="black"/>
              </a:solidFill>
            </a:endParaRPr>
          </a:p>
          <a:p>
            <a:pPr marL="0" indent="0">
              <a:lnSpc>
                <a:spcPct val="100000"/>
              </a:lnSpc>
              <a:buNone/>
            </a:pPr>
            <a:r>
              <a:rPr lang="ja-JP" altLang="en-US" sz="1600" b="1" dirty="0">
                <a:solidFill>
                  <a:prstClr val="black"/>
                </a:solidFill>
              </a:rPr>
              <a:t>〇</a:t>
            </a:r>
            <a:r>
              <a:rPr lang="ja-JP" altLang="en-US" sz="1600" b="1" dirty="0" smtClean="0">
                <a:solidFill>
                  <a:prstClr val="black"/>
                </a:solidFill>
              </a:rPr>
              <a:t>「ストレッチ</a:t>
            </a:r>
            <a:r>
              <a:rPr lang="ja-JP" altLang="en-US" sz="1600" b="1" dirty="0">
                <a:solidFill>
                  <a:prstClr val="black"/>
                </a:solidFill>
              </a:rPr>
              <a:t>や筋力</a:t>
            </a:r>
            <a:r>
              <a:rPr lang="ja-JP" altLang="en-US" sz="1600" b="1" dirty="0" smtClean="0">
                <a:solidFill>
                  <a:prstClr val="black"/>
                </a:solidFill>
              </a:rPr>
              <a:t>トレーニングの方法」</a:t>
            </a:r>
            <a:endParaRPr lang="en-US" altLang="ja-JP" sz="1600" b="1" dirty="0" smtClean="0">
              <a:solidFill>
                <a:prstClr val="black"/>
              </a:solidFill>
            </a:endParaRPr>
          </a:p>
          <a:p>
            <a:pPr marL="0" indent="0">
              <a:lnSpc>
                <a:spcPct val="100000"/>
              </a:lnSpc>
              <a:buNone/>
            </a:pPr>
            <a:r>
              <a:rPr lang="ja-JP" altLang="en-US" sz="1600" b="1" dirty="0" smtClean="0">
                <a:solidFill>
                  <a:prstClr val="black"/>
                </a:solidFill>
              </a:rPr>
              <a:t>〇「日常的な生活行為について」</a:t>
            </a:r>
            <a:endParaRPr lang="en-US" altLang="ja-JP" sz="1600" b="1" dirty="0" smtClean="0">
              <a:solidFill>
                <a:prstClr val="black"/>
              </a:solidFill>
            </a:endParaRPr>
          </a:p>
          <a:p>
            <a:pPr marL="0" indent="0">
              <a:lnSpc>
                <a:spcPct val="100000"/>
              </a:lnSpc>
              <a:buNone/>
            </a:pPr>
            <a:r>
              <a:rPr lang="ja-JP" altLang="en-US" sz="1600" b="1" dirty="0" smtClean="0">
                <a:solidFill>
                  <a:prstClr val="black"/>
                </a:solidFill>
              </a:rPr>
              <a:t>〇「認知症について」</a:t>
            </a:r>
            <a:endParaRPr lang="en-US" altLang="ja-JP" sz="1600" b="1" dirty="0" smtClean="0">
              <a:solidFill>
                <a:prstClr val="black"/>
              </a:solidFill>
            </a:endParaRPr>
          </a:p>
          <a:p>
            <a:pPr marL="0" indent="0">
              <a:lnSpc>
                <a:spcPct val="100000"/>
              </a:lnSpc>
              <a:buNone/>
            </a:pPr>
            <a:r>
              <a:rPr lang="ja-JP" altLang="en-US" sz="1600" b="1" dirty="0" smtClean="0">
                <a:solidFill>
                  <a:prstClr val="black"/>
                </a:solidFill>
              </a:rPr>
              <a:t>〇「誤嚥予防や嚥下体操について」　　　　　　　　　等々</a:t>
            </a:r>
            <a:endParaRPr lang="en-US" altLang="ja-JP" sz="1600" b="1" dirty="0">
              <a:solidFill>
                <a:prstClr val="black"/>
              </a:solidFill>
            </a:endParaRPr>
          </a:p>
          <a:p>
            <a:pPr marL="0" indent="0">
              <a:lnSpc>
                <a:spcPct val="100000"/>
              </a:lnSpc>
              <a:buNone/>
            </a:pPr>
            <a:r>
              <a:rPr lang="ja-JP" altLang="en-US" sz="1600" dirty="0" smtClean="0">
                <a:solidFill>
                  <a:prstClr val="black"/>
                </a:solidFill>
              </a:rPr>
              <a:t>　その他にも、「生活しやすい住環境の整備」、「障害がある方がサークルに参加する場合に配慮すべきこと」などといった内容にも対応可能です。</a:t>
            </a:r>
            <a:r>
              <a:rPr kumimoji="1" lang="ja-JP" altLang="en-US" sz="16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rPr>
              <a:t>お申込み時のご希望について該当の専門職と相談し、内容を決定します。</a:t>
            </a:r>
            <a:endParaRPr kumimoji="1" lang="en-US" altLang="ja-JP" sz="16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endParaRPr>
          </a:p>
        </p:txBody>
      </p:sp>
      <p:sp>
        <p:nvSpPr>
          <p:cNvPr id="2" name="角丸四角形 1"/>
          <p:cNvSpPr/>
          <p:nvPr/>
        </p:nvSpPr>
        <p:spPr>
          <a:xfrm>
            <a:off x="3818812" y="22021"/>
            <a:ext cx="2286000" cy="48997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dist"/>
            <a:r>
              <a:rPr kumimoji="1" lang="ja-JP" altLang="en-US" sz="2400" b="1" dirty="0" smtClean="0">
                <a:latin typeface="HG丸ｺﾞｼｯｸM-PRO" panose="020F0600000000000000" pitchFamily="50" charset="-128"/>
                <a:ea typeface="HG丸ｺﾞｼｯｸM-PRO" panose="020F0600000000000000" pitchFamily="50" charset="-128"/>
              </a:rPr>
              <a:t>利用料無料</a:t>
            </a:r>
            <a:endParaRPr kumimoji="1" lang="ja-JP" altLang="en-US" sz="2400" b="1" dirty="0">
              <a:latin typeface="HG丸ｺﾞｼｯｸM-PRO" panose="020F0600000000000000" pitchFamily="50" charset="-128"/>
              <a:ea typeface="HG丸ｺﾞｼｯｸM-PRO" panose="020F0600000000000000" pitchFamily="50" charset="-128"/>
            </a:endParaRPr>
          </a:p>
        </p:txBody>
      </p:sp>
      <p:sp>
        <p:nvSpPr>
          <p:cNvPr id="10" name="角丸四角形 9"/>
          <p:cNvSpPr/>
          <p:nvPr/>
        </p:nvSpPr>
        <p:spPr>
          <a:xfrm>
            <a:off x="604399" y="22021"/>
            <a:ext cx="1655492" cy="48997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dist"/>
            <a:r>
              <a:rPr kumimoji="1" lang="ja-JP" altLang="en-US" b="1" dirty="0" smtClean="0">
                <a:latin typeface="HG丸ｺﾞｼｯｸM-PRO" panose="020F0600000000000000" pitchFamily="50" charset="-128"/>
                <a:ea typeface="HG丸ｺﾞｼｯｸM-PRO" panose="020F0600000000000000" pitchFamily="50" charset="-128"/>
              </a:rPr>
              <a:t>市民団体向け</a:t>
            </a:r>
            <a:endParaRPr kumimoji="1" lang="ja-JP" altLang="en-US" b="1" dirty="0">
              <a:latin typeface="HG丸ｺﾞｼｯｸM-PRO" panose="020F0600000000000000" pitchFamily="50" charset="-128"/>
              <a:ea typeface="HG丸ｺﾞｼｯｸM-PRO" panose="020F0600000000000000" pitchFamily="50" charset="-128"/>
            </a:endParaRPr>
          </a:p>
        </p:txBody>
      </p:sp>
      <p:pic>
        <p:nvPicPr>
          <p:cNvPr id="12" name="図 11"/>
          <p:cNvPicPr>
            <a:picLocks noChangeAspect="1"/>
          </p:cNvPicPr>
          <p:nvPr/>
        </p:nvPicPr>
        <p:blipFill>
          <a:blip r:embed="rId2" cstate="print">
            <a:grayscl/>
            <a:extLst>
              <a:ext uri="{28A0092B-C50C-407E-A947-70E740481C1C}">
                <a14:useLocalDpi xmlns:a14="http://schemas.microsoft.com/office/drawing/2010/main" val="0"/>
              </a:ext>
            </a:extLst>
          </a:blip>
          <a:stretch>
            <a:fillRect/>
          </a:stretch>
        </p:blipFill>
        <p:spPr>
          <a:xfrm>
            <a:off x="6156187" y="-48026"/>
            <a:ext cx="753014" cy="1052349"/>
          </a:xfrm>
          <a:prstGeom prst="rect">
            <a:avLst/>
          </a:prstGeom>
        </p:spPr>
      </p:pic>
      <p:pic>
        <p:nvPicPr>
          <p:cNvPr id="13" name="図 12"/>
          <p:cNvPicPr>
            <a:picLocks noChangeAspect="1"/>
          </p:cNvPicPr>
          <p:nvPr/>
        </p:nvPicPr>
        <p:blipFill>
          <a:blip r:embed="rId3" cstate="print">
            <a:grayscl/>
            <a:extLst>
              <a:ext uri="{28A0092B-C50C-407E-A947-70E740481C1C}">
                <a14:useLocalDpi xmlns:a14="http://schemas.microsoft.com/office/drawing/2010/main" val="0"/>
              </a:ext>
            </a:extLst>
          </a:blip>
          <a:stretch>
            <a:fillRect/>
          </a:stretch>
        </p:blipFill>
        <p:spPr>
          <a:xfrm>
            <a:off x="-93450" y="-13274"/>
            <a:ext cx="705920" cy="1017597"/>
          </a:xfrm>
          <a:prstGeom prst="rect">
            <a:avLst/>
          </a:prstGeom>
        </p:spPr>
      </p:pic>
      <p:sp>
        <p:nvSpPr>
          <p:cNvPr id="3" name="テキスト ボックス 2"/>
          <p:cNvSpPr txBox="1"/>
          <p:nvPr/>
        </p:nvSpPr>
        <p:spPr>
          <a:xfrm>
            <a:off x="2667276" y="1390158"/>
            <a:ext cx="3719236" cy="430887"/>
          </a:xfrm>
          <a:prstGeom prst="rect">
            <a:avLst/>
          </a:prstGeom>
          <a:solidFill>
            <a:schemeClr val="accent1"/>
          </a:solidFill>
        </p:spPr>
        <p:txBody>
          <a:bodyPr wrap="square" rtlCol="0">
            <a:spAutoFit/>
          </a:bodyPr>
          <a:lstStyle/>
          <a:p>
            <a:pPr lvl="0"/>
            <a:r>
              <a:rPr lang="en-US" altLang="ja-JP" sz="1100" dirty="0" smtClean="0">
                <a:solidFill>
                  <a:prstClr val="black"/>
                </a:solidFill>
              </a:rPr>
              <a:t>※</a:t>
            </a:r>
            <a:r>
              <a:rPr lang="ja-JP" altLang="en-US" sz="1100" dirty="0" smtClean="0">
                <a:solidFill>
                  <a:prstClr val="black"/>
                </a:solidFill>
              </a:rPr>
              <a:t>感染症</a:t>
            </a:r>
            <a:r>
              <a:rPr lang="ja-JP" altLang="en-US" sz="1100" dirty="0">
                <a:solidFill>
                  <a:prstClr val="black"/>
                </a:solidFill>
              </a:rPr>
              <a:t>等</a:t>
            </a:r>
            <a:r>
              <a:rPr lang="ja-JP" altLang="en-US" sz="1100" dirty="0" smtClean="0">
                <a:solidFill>
                  <a:prstClr val="black"/>
                </a:solidFill>
              </a:rPr>
              <a:t>の</a:t>
            </a:r>
            <a:r>
              <a:rPr lang="ja-JP" altLang="en-US" sz="1100" dirty="0">
                <a:solidFill>
                  <a:prstClr val="black"/>
                </a:solidFill>
              </a:rPr>
              <a:t>事情</a:t>
            </a:r>
            <a:r>
              <a:rPr lang="ja-JP" altLang="en-US" sz="1100" dirty="0" smtClean="0">
                <a:solidFill>
                  <a:prstClr val="black"/>
                </a:solidFill>
              </a:rPr>
              <a:t>に</a:t>
            </a:r>
            <a:r>
              <a:rPr lang="ja-JP" altLang="en-US" sz="1100" dirty="0">
                <a:solidFill>
                  <a:prstClr val="black"/>
                </a:solidFill>
              </a:rPr>
              <a:t>より、事業が実施できない場合</a:t>
            </a:r>
            <a:r>
              <a:rPr lang="ja-JP" altLang="en-US" sz="1100" dirty="0" smtClean="0">
                <a:solidFill>
                  <a:prstClr val="black"/>
                </a:solidFill>
              </a:rPr>
              <a:t>が</a:t>
            </a:r>
            <a:endParaRPr lang="en-US" altLang="ja-JP" sz="1100" dirty="0" smtClean="0">
              <a:solidFill>
                <a:prstClr val="black"/>
              </a:solidFill>
            </a:endParaRPr>
          </a:p>
          <a:p>
            <a:pPr lvl="0"/>
            <a:r>
              <a:rPr lang="ja-JP" altLang="en-US" sz="1100" dirty="0" smtClean="0">
                <a:solidFill>
                  <a:prstClr val="black"/>
                </a:solidFill>
              </a:rPr>
              <a:t>あります</a:t>
            </a:r>
            <a:r>
              <a:rPr lang="ja-JP" altLang="en-US" sz="1100" dirty="0">
                <a:solidFill>
                  <a:prstClr val="black"/>
                </a:solidFill>
              </a:rPr>
              <a:t>ので、あらかじめご了承ください。</a:t>
            </a:r>
            <a:endParaRPr lang="en-US" altLang="ja-JP" sz="1100" dirty="0">
              <a:solidFill>
                <a:prstClr val="black"/>
              </a:solidFill>
            </a:endParaRPr>
          </a:p>
        </p:txBody>
      </p:sp>
      <p:grpSp>
        <p:nvGrpSpPr>
          <p:cNvPr id="14" name="Group 2"/>
          <p:cNvGrpSpPr>
            <a:grpSpLocks/>
          </p:cNvGrpSpPr>
          <p:nvPr/>
        </p:nvGrpSpPr>
        <p:grpSpPr bwMode="auto">
          <a:xfrm>
            <a:off x="4775200" y="6426444"/>
            <a:ext cx="1949450" cy="1781175"/>
            <a:chOff x="115109468" y="108172968"/>
            <a:chExt cx="2084007" cy="1689944"/>
          </a:xfrm>
        </p:grpSpPr>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6232899" y="108539370"/>
              <a:ext cx="960576" cy="13235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5109468" y="108172968"/>
              <a:ext cx="1229194" cy="12938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grpSp>
    </p:spTree>
    <p:extLst>
      <p:ext uri="{BB962C8B-B14F-4D97-AF65-F5344CB8AC3E}">
        <p14:creationId xmlns:p14="http://schemas.microsoft.com/office/powerpoint/2010/main" val="39250817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lt1"/>
        </a:solidFill>
        <a:effectLst/>
      </p:bgPr>
    </p:bg>
    <p:spTree>
      <p:nvGrpSpPr>
        <p:cNvPr id="1" name=""/>
        <p:cNvGrpSpPr/>
        <p:nvPr/>
      </p:nvGrpSpPr>
      <p:grpSpPr>
        <a:xfrm>
          <a:off x="0" y="0"/>
          <a:ext cx="0" cy="0"/>
          <a:chOff x="0" y="0"/>
          <a:chExt cx="0" cy="0"/>
        </a:xfrm>
      </p:grpSpPr>
      <p:sp>
        <p:nvSpPr>
          <p:cNvPr id="10" name="コンテンツ プレースホルダー 4"/>
          <p:cNvSpPr txBox="1">
            <a:spLocks/>
          </p:cNvSpPr>
          <p:nvPr/>
        </p:nvSpPr>
        <p:spPr bwMode="gray">
          <a:xfrm>
            <a:off x="1938339" y="9236528"/>
            <a:ext cx="4786311" cy="603250"/>
          </a:xfrm>
          <a:prstGeom prst="rect">
            <a:avLst/>
          </a:prstGeom>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お問合せ先：船橋市</a:t>
            </a:r>
            <a:r>
              <a:rPr lang="ja-JP" altLang="en-US" sz="1200" dirty="0">
                <a:solidFill>
                  <a:prstClr val="black"/>
                </a:solidFill>
                <a:latin typeface="Century Gothic" panose="020B0502020202020204"/>
                <a:ea typeface="メイリオ" panose="020B0604030504040204" pitchFamily="50" charset="-128"/>
              </a:rPr>
              <a:t>健康部</a:t>
            </a:r>
            <a:r>
              <a:rPr kumimoji="1" lang="ja-JP" altLang="en-US" sz="12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　健康づくり課　介護予防推進係</a:t>
            </a:r>
            <a:endParaRPr kumimoji="1" lang="en-US" altLang="ja-JP" sz="12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endParaRP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電話：</a:t>
            </a:r>
            <a:r>
              <a:rPr kumimoji="1" lang="en-US" altLang="ja-JP" sz="12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047-409-3817</a:t>
            </a:r>
            <a:r>
              <a:rPr kumimoji="1" lang="ja-JP" altLang="en-US" sz="12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　メール：</a:t>
            </a:r>
            <a:r>
              <a:rPr kumimoji="1" lang="en-US" altLang="ja-JP" sz="12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kenkodukuri@city.funabashi.lg.jp</a:t>
            </a:r>
          </a:p>
        </p:txBody>
      </p:sp>
      <p:sp>
        <p:nvSpPr>
          <p:cNvPr id="12" name="コンテンツ プレースホルダー 4"/>
          <p:cNvSpPr txBox="1">
            <a:spLocks/>
          </p:cNvSpPr>
          <p:nvPr/>
        </p:nvSpPr>
        <p:spPr>
          <a:xfrm>
            <a:off x="471487" y="223519"/>
            <a:ext cx="5915025" cy="1917008"/>
          </a:xfrm>
          <a:prstGeom prst="rect">
            <a:avLst/>
          </a:prstGeom>
          <a:solidFill>
            <a:schemeClr val="tx1">
              <a:lumMod val="85000"/>
            </a:schemeClr>
          </a:solidFill>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kumimoji="1" lang="ja-JP" altLang="en-US" sz="1600" b="0" i="0" u="sng"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rPr>
              <a:t>どんな団体が申請できるの？</a:t>
            </a:r>
            <a:endParaRPr kumimoji="1" lang="en-US" altLang="ja-JP" sz="1600" b="0" i="0" u="sng"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endParaRPr>
          </a:p>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rPr>
              <a:t>　いくつかの要件はありますが、町会、自治会、老人会、老人クラブ、サークルなど原則として６５歳以上の船橋市民５人以上で構成されている団体であれば申請可能です。</a:t>
            </a:r>
            <a:endParaRPr kumimoji="1" lang="en-US" altLang="ja-JP" sz="16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endParaRPr>
          </a:p>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ja-JP" altLang="en-US" sz="1600" dirty="0" smtClean="0">
                <a:solidFill>
                  <a:prstClr val="black"/>
                </a:solidFill>
                <a:latin typeface="Century Gothic" panose="020B0502020202020204"/>
                <a:ea typeface="メイリオ" panose="020B0604030504040204" pitchFamily="50" charset="-128"/>
              </a:rPr>
              <a:t>　申請書は健康づくり</a:t>
            </a:r>
            <a:r>
              <a:rPr lang="ja-JP" altLang="en-US" sz="1600" dirty="0" smtClean="0">
                <a:solidFill>
                  <a:prstClr val="black"/>
                </a:solidFill>
                <a:latin typeface="Century Gothic" panose="020B0502020202020204"/>
                <a:ea typeface="メイリオ" panose="020B0604030504040204" pitchFamily="50" charset="-128"/>
              </a:rPr>
              <a:t>課窓口や公民館等での</a:t>
            </a:r>
            <a:r>
              <a:rPr lang="ja-JP" altLang="en-US" sz="1600" dirty="0" smtClean="0">
                <a:solidFill>
                  <a:prstClr val="black"/>
                </a:solidFill>
                <a:latin typeface="Century Gothic" panose="020B0502020202020204"/>
                <a:ea typeface="メイリオ" panose="020B0604030504040204" pitchFamily="50" charset="-128"/>
              </a:rPr>
              <a:t>配布の他、船橋市ホームページからダウンロードすることができます。</a:t>
            </a:r>
            <a:endParaRPr kumimoji="1" lang="en-US" altLang="ja-JP" sz="16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endParaRPr>
          </a:p>
        </p:txBody>
      </p:sp>
      <p:sp>
        <p:nvSpPr>
          <p:cNvPr id="11" name="タイトル 3"/>
          <p:cNvSpPr txBox="1">
            <a:spLocks/>
          </p:cNvSpPr>
          <p:nvPr/>
        </p:nvSpPr>
        <p:spPr>
          <a:xfrm>
            <a:off x="471487" y="8371561"/>
            <a:ext cx="5915025" cy="991514"/>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0" marR="0" lvl="0" indent="0" algn="dist" defTabSz="685800" rtl="0" eaLnBrk="1" fontAlgn="auto" latinLnBrk="0" hangingPunct="1">
              <a:lnSpc>
                <a:spcPct val="90000"/>
              </a:lnSpc>
              <a:spcBef>
                <a:spcPct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j-cs"/>
              </a:rPr>
              <a:t>いつもの活動にもうひと工夫して</a:t>
            </a:r>
            <a:endParaRPr kumimoji="1" lang="en-US" altLang="ja-JP" sz="2400" b="1"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j-cs"/>
            </a:endParaRPr>
          </a:p>
          <a:p>
            <a:pPr marL="0" marR="0" lvl="0" indent="0" algn="dist" defTabSz="685800" rtl="0" eaLnBrk="1" fontAlgn="auto" latinLnBrk="0" hangingPunct="1">
              <a:lnSpc>
                <a:spcPct val="90000"/>
              </a:lnSpc>
              <a:spcBef>
                <a:spcPct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j-cs"/>
              </a:rPr>
              <a:t>さらに元気になりましょう！</a:t>
            </a:r>
            <a:endParaRPr kumimoji="1" lang="ja-JP" altLang="en-US" sz="2400" b="0" i="0" u="none" strike="noStrike" kern="1200" cap="none" spc="0" normalizeH="0" baseline="0" noProof="0" dirty="0">
              <a:ln>
                <a:noFill/>
              </a:ln>
              <a:solidFill>
                <a:prstClr val="black"/>
              </a:solidFill>
              <a:effectLst/>
              <a:uLnTx/>
              <a:uFillTx/>
              <a:latin typeface="Century Gothic" panose="020B0502020202020204"/>
              <a:ea typeface="メイリオ" panose="020B0604030504040204" pitchFamily="50" charset="-128"/>
              <a:cs typeface="+mj-cs"/>
            </a:endParaRPr>
          </a:p>
        </p:txBody>
      </p:sp>
      <p:sp>
        <p:nvSpPr>
          <p:cNvPr id="15" name="コンテンツ プレースホルダー 4"/>
          <p:cNvSpPr txBox="1">
            <a:spLocks/>
          </p:cNvSpPr>
          <p:nvPr/>
        </p:nvSpPr>
        <p:spPr bwMode="black">
          <a:xfrm>
            <a:off x="471487" y="1901947"/>
            <a:ext cx="5915025" cy="1651743"/>
          </a:xfrm>
          <a:prstGeom prst="rect">
            <a:avLst/>
          </a:prstGeom>
          <a:noFill/>
          <a:ln>
            <a:no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kumimoji="1" lang="ja-JP" altLang="en-US" sz="1600" b="0" i="0" u="sng"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rPr>
              <a:t>何回も利用できるの？</a:t>
            </a:r>
            <a:endParaRPr kumimoji="1" lang="en-US" altLang="ja-JP" sz="1600" b="0" i="0" u="sng"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endParaRPr>
          </a:p>
          <a:p>
            <a:pPr marL="0" lvl="0" indent="0">
              <a:lnSpc>
                <a:spcPct val="100000"/>
              </a:lnSpc>
              <a:buNone/>
            </a:pPr>
            <a:r>
              <a:rPr kumimoji="1" lang="ja-JP" altLang="en-US" sz="16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rPr>
              <a:t>　年度内に</a:t>
            </a:r>
            <a:r>
              <a:rPr kumimoji="1" lang="ja-JP" altLang="en-US" sz="1600" b="1" i="0" u="none" strike="noStrike" kern="1200" cap="none" spc="0" normalizeH="0" baseline="0" noProof="0" dirty="0" smtClean="0">
                <a:ln>
                  <a:noFill/>
                </a:ln>
                <a:solidFill>
                  <a:schemeClr val="bg1"/>
                </a:solidFill>
                <a:effectLst/>
                <a:uLnTx/>
                <a:uFillTx/>
                <a:latin typeface="Century Gothic" panose="020B0502020202020204"/>
                <a:ea typeface="メイリオ" panose="020B0604030504040204" pitchFamily="50" charset="-128"/>
              </a:rPr>
              <a:t>２</a:t>
            </a:r>
            <a:r>
              <a:rPr kumimoji="1" lang="ja-JP" altLang="en-US" sz="1600" b="1"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rPr>
              <a:t>回</a:t>
            </a:r>
            <a:r>
              <a:rPr kumimoji="1" lang="ja-JP" altLang="en-US" sz="16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rPr>
              <a:t>が原則となります</a:t>
            </a:r>
            <a:r>
              <a:rPr lang="ja-JP" altLang="en-US" sz="1600" dirty="0">
                <a:solidFill>
                  <a:prstClr val="black"/>
                </a:solidFill>
              </a:rPr>
              <a:t>が、市長が必要と認める場合は、</a:t>
            </a:r>
            <a:r>
              <a:rPr lang="ja-JP" altLang="en-US" sz="1600" u="sng" dirty="0">
                <a:solidFill>
                  <a:prstClr val="black"/>
                </a:solidFill>
              </a:rPr>
              <a:t>初回</a:t>
            </a:r>
            <a:r>
              <a:rPr kumimoji="1" lang="ja-JP" altLang="en-US" sz="1600" b="0" i="0" u="sng"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rPr>
              <a:t>の申請から１年間は</a:t>
            </a:r>
            <a:r>
              <a:rPr kumimoji="1" lang="ja-JP" altLang="en-US" sz="1600" b="1" i="0" u="sng"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rPr>
              <a:t>４回</a:t>
            </a:r>
            <a:r>
              <a:rPr kumimoji="1" lang="ja-JP" altLang="en-US" sz="1600" b="0" i="0" u="sng"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rPr>
              <a:t>までの派遣が可能</a:t>
            </a:r>
            <a:r>
              <a:rPr kumimoji="1" lang="ja-JP" altLang="en-US" sz="16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rPr>
              <a:t>です。</a:t>
            </a:r>
            <a:endParaRPr kumimoji="1" lang="en-US" altLang="ja-JP" sz="16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endParaRPr>
          </a:p>
        </p:txBody>
      </p:sp>
      <p:sp>
        <p:nvSpPr>
          <p:cNvPr id="2" name="角丸四角形 1"/>
          <p:cNvSpPr/>
          <p:nvPr/>
        </p:nvSpPr>
        <p:spPr>
          <a:xfrm>
            <a:off x="188686" y="3402428"/>
            <a:ext cx="6535964" cy="4968528"/>
          </a:xfrm>
          <a:prstGeom prst="roundRect">
            <a:avLst/>
          </a:prstGeom>
        </p:spPr>
        <p:style>
          <a:lnRef idx="2">
            <a:schemeClr val="accent6"/>
          </a:lnRef>
          <a:fillRef idx="1">
            <a:schemeClr val="lt1"/>
          </a:fillRef>
          <a:effectRef idx="0">
            <a:schemeClr val="accent6"/>
          </a:effectRef>
          <a:fontRef idx="minor">
            <a:schemeClr val="dk1"/>
          </a:fontRef>
        </p:style>
        <p:txBody>
          <a:bodyPr rtlCol="0" anchor="t"/>
          <a:lstStyle/>
          <a:p>
            <a:pPr lvl="0" defTabSz="685800">
              <a:spcBef>
                <a:spcPts val="750"/>
              </a:spcBef>
              <a:defRPr/>
            </a:pPr>
            <a:r>
              <a:rPr lang="ja-JP" altLang="en-US" sz="1400" b="1" i="1" u="sng" dirty="0">
                <a:solidFill>
                  <a:prstClr val="black"/>
                </a:solidFill>
                <a:latin typeface="HG丸ｺﾞｼｯｸM-PRO" panose="020F0600000000000000" pitchFamily="50" charset="-128"/>
                <a:ea typeface="HG丸ｺﾞｼｯｸM-PRO" panose="020F0600000000000000" pitchFamily="50" charset="-128"/>
              </a:rPr>
              <a:t>４回実施する場合の</a:t>
            </a:r>
            <a:r>
              <a:rPr lang="ja-JP" altLang="en-US" sz="1400" b="1" i="1" u="sng" dirty="0" smtClean="0">
                <a:solidFill>
                  <a:prstClr val="black"/>
                </a:solidFill>
                <a:latin typeface="HG丸ｺﾞｼｯｸM-PRO" panose="020F0600000000000000" pitchFamily="50" charset="-128"/>
                <a:ea typeface="HG丸ｺﾞｼｯｸM-PRO" panose="020F0600000000000000" pitchFamily="50" charset="-128"/>
              </a:rPr>
              <a:t>イメージ</a:t>
            </a:r>
            <a:endParaRPr lang="en-US" altLang="ja-JP" sz="1400" b="1" i="1" u="sng" dirty="0" smtClean="0">
              <a:solidFill>
                <a:prstClr val="black"/>
              </a:solidFill>
              <a:latin typeface="HG丸ｺﾞｼｯｸM-PRO" panose="020F0600000000000000" pitchFamily="50" charset="-128"/>
              <a:ea typeface="HG丸ｺﾞｼｯｸM-PRO" panose="020F0600000000000000" pitchFamily="50" charset="-128"/>
            </a:endParaRPr>
          </a:p>
          <a:p>
            <a:pPr lvl="0" defTabSz="685800">
              <a:spcBef>
                <a:spcPts val="750"/>
              </a:spcBef>
              <a:defRPr/>
            </a:pPr>
            <a:r>
              <a:rPr lang="ja-JP" altLang="en-US" sz="1400" i="1"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400" i="1" dirty="0">
                <a:solidFill>
                  <a:prstClr val="black"/>
                </a:solidFill>
                <a:latin typeface="HG丸ｺﾞｼｯｸM-PRO" panose="020F0600000000000000" pitchFamily="50" charset="-128"/>
                <a:ea typeface="HG丸ｺﾞｼｯｸM-PRO" panose="020F0600000000000000" pitchFamily="50" charset="-128"/>
              </a:rPr>
              <a:t>普段ウォーキングを行っているけど、みんな高齢になってきた</a:t>
            </a:r>
            <a:r>
              <a:rPr lang="ja-JP" altLang="en-US" sz="1400" i="1" dirty="0" smtClean="0">
                <a:solidFill>
                  <a:prstClr val="black"/>
                </a:solidFill>
                <a:latin typeface="HG丸ｺﾞｼｯｸM-PRO" panose="020F0600000000000000" pitchFamily="50" charset="-128"/>
                <a:ea typeface="HG丸ｺﾞｼｯｸM-PRO" panose="020F0600000000000000" pitchFamily="50" charset="-128"/>
              </a:rPr>
              <a:t>し</a:t>
            </a:r>
            <a:endParaRPr lang="en-US" altLang="ja-JP" sz="1400" i="1" dirty="0" smtClean="0">
              <a:solidFill>
                <a:prstClr val="black"/>
              </a:solidFill>
              <a:latin typeface="HG丸ｺﾞｼｯｸM-PRO" panose="020F0600000000000000" pitchFamily="50" charset="-128"/>
              <a:ea typeface="HG丸ｺﾞｼｯｸM-PRO" panose="020F0600000000000000" pitchFamily="50" charset="-128"/>
            </a:endParaRPr>
          </a:p>
          <a:p>
            <a:pPr lvl="0" defTabSz="685800">
              <a:spcBef>
                <a:spcPts val="750"/>
              </a:spcBef>
              <a:defRPr/>
            </a:pPr>
            <a:r>
              <a:rPr lang="ja-JP" altLang="en-US" sz="1400" i="1" dirty="0">
                <a:solidFill>
                  <a:prstClr val="black"/>
                </a:solidFill>
                <a:latin typeface="HG丸ｺﾞｼｯｸM-PRO" panose="020F0600000000000000" pitchFamily="50" charset="-128"/>
                <a:ea typeface="HG丸ｺﾞｼｯｸM-PRO" panose="020F0600000000000000" pitchFamily="50" charset="-128"/>
              </a:rPr>
              <a:t>　</a:t>
            </a:r>
            <a:r>
              <a:rPr lang="ja-JP" altLang="en-US" sz="1400" i="1" dirty="0" smtClean="0">
                <a:solidFill>
                  <a:prstClr val="black"/>
                </a:solidFill>
                <a:latin typeface="HG丸ｺﾞｼｯｸM-PRO" panose="020F0600000000000000" pitchFamily="50" charset="-128"/>
                <a:ea typeface="HG丸ｺﾞｼｯｸM-PRO" panose="020F0600000000000000" pitchFamily="50" charset="-128"/>
              </a:rPr>
              <a:t>膝痛</a:t>
            </a:r>
            <a:r>
              <a:rPr lang="ja-JP" altLang="en-US" sz="1400" i="1" dirty="0">
                <a:solidFill>
                  <a:prstClr val="black"/>
                </a:solidFill>
                <a:latin typeface="HG丸ｺﾞｼｯｸM-PRO" panose="020F0600000000000000" pitchFamily="50" charset="-128"/>
                <a:ea typeface="HG丸ｺﾞｼｯｸM-PRO" panose="020F0600000000000000" pitchFamily="50" charset="-128"/>
              </a:rPr>
              <a:t>の人も増えたなあ</a:t>
            </a:r>
            <a:r>
              <a:rPr lang="en-US" altLang="ja-JP" sz="1400" i="1" dirty="0">
                <a:solidFill>
                  <a:prstClr val="black"/>
                </a:solidFill>
                <a:latin typeface="HG丸ｺﾞｼｯｸM-PRO" panose="020F0600000000000000" pitchFamily="50" charset="-128"/>
                <a:ea typeface="HG丸ｺﾞｼｯｸM-PRO" panose="020F0600000000000000" pitchFamily="50" charset="-128"/>
              </a:rPr>
              <a:t>…</a:t>
            </a:r>
            <a:r>
              <a:rPr lang="ja-JP" altLang="en-US" sz="1400" i="1" dirty="0">
                <a:solidFill>
                  <a:prstClr val="black"/>
                </a:solidFill>
                <a:latin typeface="HG丸ｺﾞｼｯｸM-PRO" panose="020F0600000000000000" pitchFamily="50" charset="-128"/>
                <a:ea typeface="HG丸ｺﾞｼｯｸM-PRO" panose="020F0600000000000000" pitchFamily="50" charset="-128"/>
              </a:rPr>
              <a:t>転倒を予防する体操などの情報も知りたい</a:t>
            </a:r>
            <a:r>
              <a:rPr lang="ja-JP" altLang="en-US" sz="1400" i="1"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1400" i="1" dirty="0" smtClean="0">
              <a:solidFill>
                <a:prstClr val="black"/>
              </a:solidFill>
              <a:latin typeface="HG丸ｺﾞｼｯｸM-PRO" panose="020F0600000000000000" pitchFamily="50" charset="-128"/>
              <a:ea typeface="HG丸ｺﾞｼｯｸM-PRO" panose="020F0600000000000000" pitchFamily="50" charset="-128"/>
            </a:endParaRPr>
          </a:p>
          <a:p>
            <a:pPr lvl="0" defTabSz="685800">
              <a:spcBef>
                <a:spcPts val="750"/>
              </a:spcBef>
              <a:defRPr/>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１回目（</a:t>
            </a:r>
            <a:r>
              <a:rPr lang="en-US" altLang="ja-JP" sz="1400" dirty="0" smtClean="0">
                <a:solidFill>
                  <a:prstClr val="black"/>
                </a:solidFill>
                <a:latin typeface="HG丸ｺﾞｼｯｸM-PRO" panose="020F0600000000000000" pitchFamily="50" charset="-128"/>
                <a:ea typeface="HG丸ｺﾞｼｯｸM-PRO" panose="020F0600000000000000" pitchFamily="50" charset="-128"/>
              </a:rPr>
              <a:t>5</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月）：〇〇病院　理学療法士</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a:p>
            <a:pPr lvl="0" defTabSz="685800">
              <a:spcBef>
                <a:spcPts val="750"/>
              </a:spcBef>
              <a:defRPr/>
            </a:pPr>
            <a:r>
              <a:rPr lang="en-US" altLang="ja-JP" sz="1400" dirty="0">
                <a:solidFill>
                  <a:prstClr val="black"/>
                </a:solidFill>
                <a:latin typeface="HG丸ｺﾞｼｯｸM-PRO" panose="020F0600000000000000" pitchFamily="50" charset="-128"/>
                <a:ea typeface="HG丸ｺﾞｼｯｸM-PRO" panose="020F0600000000000000" pitchFamily="50" charset="-128"/>
              </a:rPr>
              <a:t>	</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400" dirty="0">
                <a:solidFill>
                  <a:prstClr val="black"/>
                </a:solidFill>
                <a:latin typeface="HG丸ｺﾞｼｯｸM-PRO" panose="020F0600000000000000" pitchFamily="50" charset="-128"/>
                <a:ea typeface="HG丸ｺﾞｼｯｸM-PRO" panose="020F0600000000000000" pitchFamily="50" charset="-128"/>
              </a:rPr>
              <a:t>体力測定」と「膝痛予防についての講話とストレッチの指導</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a:p>
            <a:pPr lvl="0" defTabSz="685800">
              <a:spcBef>
                <a:spcPts val="750"/>
              </a:spcBef>
              <a:defRPr/>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２回目</a:t>
            </a:r>
            <a:r>
              <a:rPr lang="ja-JP" altLang="en-US" sz="1400" dirty="0">
                <a:solidFill>
                  <a:prstClr val="black"/>
                </a:solidFill>
                <a:latin typeface="HG丸ｺﾞｼｯｸM-PRO" panose="020F0600000000000000" pitchFamily="50" charset="-128"/>
                <a:ea typeface="HG丸ｺﾞｼｯｸM-PRO" panose="020F0600000000000000" pitchFamily="50" charset="-128"/>
              </a:rPr>
              <a:t>（</a:t>
            </a:r>
            <a:r>
              <a:rPr lang="en-US" altLang="ja-JP" sz="1400" dirty="0">
                <a:solidFill>
                  <a:prstClr val="black"/>
                </a:solidFill>
                <a:latin typeface="HG丸ｺﾞｼｯｸM-PRO" panose="020F0600000000000000" pitchFamily="50" charset="-128"/>
                <a:ea typeface="HG丸ｺﾞｼｯｸM-PRO" panose="020F0600000000000000" pitchFamily="50" charset="-128"/>
              </a:rPr>
              <a:t>7</a:t>
            </a:r>
            <a:r>
              <a:rPr lang="ja-JP" altLang="en-US" sz="1400" dirty="0">
                <a:solidFill>
                  <a:prstClr val="black"/>
                </a:solidFill>
                <a:latin typeface="HG丸ｺﾞｼｯｸM-PRO" panose="020F0600000000000000" pitchFamily="50" charset="-128"/>
                <a:ea typeface="HG丸ｺﾞｼｯｸM-PRO" panose="020F0600000000000000" pitchFamily="50" charset="-128"/>
              </a:rPr>
              <a:t>月）：〇〇病院　理学</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療法士</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a:p>
            <a:pPr lvl="0" defTabSz="685800">
              <a:spcBef>
                <a:spcPts val="750"/>
              </a:spcBef>
              <a:defRPr/>
            </a:pPr>
            <a:r>
              <a:rPr lang="en-US" altLang="ja-JP" sz="1400" dirty="0">
                <a:solidFill>
                  <a:prstClr val="black"/>
                </a:solidFill>
                <a:latin typeface="HG丸ｺﾞｼｯｸM-PRO" panose="020F0600000000000000" pitchFamily="50" charset="-128"/>
                <a:ea typeface="HG丸ｺﾞｼｯｸM-PRO" panose="020F0600000000000000" pitchFamily="50" charset="-128"/>
              </a:rPr>
              <a:t>	</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400" dirty="0">
                <a:solidFill>
                  <a:prstClr val="black"/>
                </a:solidFill>
                <a:latin typeface="HG丸ｺﾞｼｯｸM-PRO" panose="020F0600000000000000" pitchFamily="50" charset="-128"/>
                <a:ea typeface="HG丸ｺﾞｼｯｸM-PRO" panose="020F0600000000000000" pitchFamily="50" charset="-128"/>
              </a:rPr>
              <a:t>ストレッチの復習」と「普段の活動に</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加える</a:t>
            </a:r>
            <a:r>
              <a:rPr lang="ja-JP" altLang="en-US" sz="1400" dirty="0">
                <a:solidFill>
                  <a:prstClr val="black"/>
                </a:solidFill>
                <a:latin typeface="HG丸ｺﾞｼｯｸM-PRO" panose="020F0600000000000000" pitchFamily="50" charset="-128"/>
                <a:ea typeface="HG丸ｺﾞｼｯｸM-PRO" panose="020F0600000000000000" pitchFamily="50" charset="-128"/>
              </a:rPr>
              <a:t>筋トレの</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指導」</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a:p>
            <a:pPr lvl="0" defTabSz="685800">
              <a:spcBef>
                <a:spcPts val="750"/>
              </a:spcBef>
              <a:defRPr/>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３回目</a:t>
            </a:r>
            <a:r>
              <a:rPr lang="ja-JP" altLang="en-US" sz="1400" dirty="0">
                <a:solidFill>
                  <a:prstClr val="black"/>
                </a:solidFill>
                <a:latin typeface="HG丸ｺﾞｼｯｸM-PRO" panose="020F0600000000000000" pitchFamily="50" charset="-128"/>
                <a:ea typeface="HG丸ｺﾞｼｯｸM-PRO" panose="020F0600000000000000" pitchFamily="50" charset="-128"/>
              </a:rPr>
              <a:t>（</a:t>
            </a:r>
            <a:r>
              <a:rPr lang="en-US" altLang="ja-JP" sz="1400" dirty="0">
                <a:solidFill>
                  <a:prstClr val="black"/>
                </a:solidFill>
                <a:latin typeface="HG丸ｺﾞｼｯｸM-PRO" panose="020F0600000000000000" pitchFamily="50" charset="-128"/>
                <a:ea typeface="HG丸ｺﾞｼｯｸM-PRO" panose="020F0600000000000000" pitchFamily="50" charset="-128"/>
              </a:rPr>
              <a:t>10</a:t>
            </a:r>
            <a:r>
              <a:rPr lang="ja-JP" altLang="en-US" sz="1400" dirty="0">
                <a:solidFill>
                  <a:prstClr val="black"/>
                </a:solidFill>
                <a:latin typeface="HG丸ｺﾞｼｯｸM-PRO" panose="020F0600000000000000" pitchFamily="50" charset="-128"/>
                <a:ea typeface="HG丸ｺﾞｼｯｸM-PRO" panose="020F0600000000000000" pitchFamily="50" charset="-128"/>
              </a:rPr>
              <a:t>月）：〇〇病院　作業</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療法士</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a:p>
            <a:pPr lvl="0" defTabSz="685800">
              <a:spcBef>
                <a:spcPts val="750"/>
              </a:spcBef>
              <a:defRPr/>
            </a:pPr>
            <a:r>
              <a:rPr lang="en-US" altLang="ja-JP" sz="1400" dirty="0">
                <a:solidFill>
                  <a:prstClr val="black"/>
                </a:solidFill>
                <a:latin typeface="HG丸ｺﾞｼｯｸM-PRO" panose="020F0600000000000000" pitchFamily="50" charset="-128"/>
                <a:ea typeface="HG丸ｺﾞｼｯｸM-PRO" panose="020F0600000000000000" pitchFamily="50" charset="-128"/>
              </a:rPr>
              <a:t>	</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400" dirty="0">
                <a:solidFill>
                  <a:prstClr val="black"/>
                </a:solidFill>
                <a:latin typeface="HG丸ｺﾞｼｯｸM-PRO" panose="020F0600000000000000" pitchFamily="50" charset="-128"/>
                <a:ea typeface="HG丸ｺﾞｼｯｸM-PRO" panose="020F0600000000000000" pitchFamily="50" charset="-128"/>
              </a:rPr>
              <a:t>筋トレの復習」と「転倒予防のための日常生活の工夫</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a:p>
            <a:pPr lvl="0" defTabSz="685800">
              <a:spcBef>
                <a:spcPts val="750"/>
              </a:spcBef>
              <a:defRPr/>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４回目</a:t>
            </a:r>
            <a:r>
              <a:rPr lang="ja-JP" altLang="en-US" sz="1400" dirty="0">
                <a:solidFill>
                  <a:prstClr val="black"/>
                </a:solidFill>
                <a:latin typeface="HG丸ｺﾞｼｯｸM-PRO" panose="020F0600000000000000" pitchFamily="50" charset="-128"/>
                <a:ea typeface="HG丸ｺﾞｼｯｸM-PRO" panose="020F0600000000000000" pitchFamily="50" charset="-128"/>
              </a:rPr>
              <a:t>（</a:t>
            </a:r>
            <a:r>
              <a:rPr lang="en-US" altLang="ja-JP" sz="1400" dirty="0">
                <a:solidFill>
                  <a:prstClr val="black"/>
                </a:solidFill>
                <a:latin typeface="HG丸ｺﾞｼｯｸM-PRO" panose="020F0600000000000000" pitchFamily="50" charset="-128"/>
                <a:ea typeface="HG丸ｺﾞｼｯｸM-PRO" panose="020F0600000000000000" pitchFamily="50" charset="-128"/>
              </a:rPr>
              <a:t>2</a:t>
            </a:r>
            <a:r>
              <a:rPr lang="ja-JP" altLang="en-US" sz="1400" dirty="0">
                <a:solidFill>
                  <a:prstClr val="black"/>
                </a:solidFill>
                <a:latin typeface="HG丸ｺﾞｼｯｸM-PRO" panose="020F0600000000000000" pitchFamily="50" charset="-128"/>
                <a:ea typeface="HG丸ｺﾞｼｯｸM-PRO" panose="020F0600000000000000" pitchFamily="50" charset="-128"/>
              </a:rPr>
              <a:t>月）：〇〇病院　理学</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療法士</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a:p>
            <a:pPr lvl="0" defTabSz="685800">
              <a:spcBef>
                <a:spcPts val="750"/>
              </a:spcBef>
              <a:defRPr/>
            </a:pPr>
            <a:r>
              <a:rPr lang="en-US" altLang="ja-JP" sz="1400" dirty="0">
                <a:solidFill>
                  <a:prstClr val="black"/>
                </a:solidFill>
                <a:latin typeface="HG丸ｺﾞｼｯｸM-PRO" panose="020F0600000000000000" pitchFamily="50" charset="-128"/>
                <a:ea typeface="HG丸ｺﾞｼｯｸM-PRO" panose="020F0600000000000000" pitchFamily="50" charset="-128"/>
              </a:rPr>
              <a:t>	</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400" dirty="0">
                <a:solidFill>
                  <a:prstClr val="black"/>
                </a:solidFill>
                <a:latin typeface="HG丸ｺﾞｼｯｸM-PRO" panose="020F0600000000000000" pitchFamily="50" charset="-128"/>
                <a:ea typeface="HG丸ｺﾞｼｯｸM-PRO" panose="020F0600000000000000" pitchFamily="50" charset="-128"/>
              </a:rPr>
              <a:t>普段の活動の効果</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をはかるための</a:t>
            </a:r>
            <a:r>
              <a:rPr lang="ja-JP" altLang="en-US" sz="1400" dirty="0">
                <a:solidFill>
                  <a:prstClr val="black"/>
                </a:solidFill>
                <a:latin typeface="HG丸ｺﾞｼｯｸM-PRO" panose="020F0600000000000000" pitchFamily="50" charset="-128"/>
                <a:ea typeface="HG丸ｺﾞｼｯｸM-PRO" panose="020F0600000000000000" pitchFamily="50" charset="-128"/>
              </a:rPr>
              <a:t>体力測定」と「まとめ」</a:t>
            </a:r>
            <a:endParaRPr lang="en-US" altLang="ja-JP" sz="1400" dirty="0">
              <a:solidFill>
                <a:prstClr val="black"/>
              </a:solidFill>
              <a:latin typeface="HG丸ｺﾞｼｯｸM-PRO" panose="020F0600000000000000" pitchFamily="50" charset="-128"/>
              <a:ea typeface="HG丸ｺﾞｼｯｸM-PRO" panose="020F0600000000000000" pitchFamily="50" charset="-128"/>
            </a:endParaRPr>
          </a:p>
        </p:txBody>
      </p:sp>
      <p:pic>
        <p:nvPicPr>
          <p:cNvPr id="3" name="図 2"/>
          <p:cNvPicPr>
            <a:picLocks noChangeAspect="1"/>
          </p:cNvPicPr>
          <p:nvPr/>
        </p:nvPicPr>
        <p:blipFill>
          <a:blip r:embed="rId2" cstate="print">
            <a:grayscl/>
            <a:extLst>
              <a:ext uri="{28A0092B-C50C-407E-A947-70E740481C1C}">
                <a14:useLocalDpi xmlns:a14="http://schemas.microsoft.com/office/drawing/2010/main" val="0"/>
              </a:ext>
            </a:extLst>
          </a:blip>
          <a:stretch>
            <a:fillRect/>
          </a:stretch>
        </p:blipFill>
        <p:spPr>
          <a:xfrm>
            <a:off x="5159556" y="7188779"/>
            <a:ext cx="811941" cy="1152000"/>
          </a:xfrm>
          <a:prstGeom prst="rect">
            <a:avLst/>
          </a:prstGeom>
        </p:spPr>
      </p:pic>
      <p:pic>
        <p:nvPicPr>
          <p:cNvPr id="4" name="図 3"/>
          <p:cNvPicPr>
            <a:picLocks noChangeAspect="1"/>
          </p:cNvPicPr>
          <p:nvPr/>
        </p:nvPicPr>
        <p:blipFill>
          <a:blip r:embed="rId3" cstate="print">
            <a:grayscl/>
            <a:extLst>
              <a:ext uri="{28A0092B-C50C-407E-A947-70E740481C1C}">
                <a14:useLocalDpi xmlns:a14="http://schemas.microsoft.com/office/drawing/2010/main" val="0"/>
              </a:ext>
            </a:extLst>
          </a:blip>
          <a:stretch>
            <a:fillRect/>
          </a:stretch>
        </p:blipFill>
        <p:spPr>
          <a:xfrm>
            <a:off x="1286492" y="7178316"/>
            <a:ext cx="832320" cy="1152000"/>
          </a:xfrm>
          <a:prstGeom prst="rect">
            <a:avLst/>
          </a:prstGeom>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85129" y="7189809"/>
            <a:ext cx="969223" cy="11405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C000"/>
                  </a:outerShdw>
                </a:effectLst>
              </a14:hiddenEffects>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5206" y="7188779"/>
            <a:ext cx="861892" cy="1141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C000"/>
                  </a:outerShdw>
                </a:effectLst>
              </a14:hiddenEffects>
            </a:ext>
          </a:extLst>
        </p:spPr>
      </p:pic>
    </p:spTree>
    <p:extLst>
      <p:ext uri="{BB962C8B-B14F-4D97-AF65-F5344CB8AC3E}">
        <p14:creationId xmlns:p14="http://schemas.microsoft.com/office/powerpoint/2010/main" val="137581960"/>
      </p:ext>
    </p:extLst>
  </p:cSld>
  <p:clrMapOvr>
    <a:masterClrMapping/>
  </p:clrMapOvr>
  <p:timing>
    <p:tnLst>
      <p:par>
        <p:cTn id="1" dur="indefinite" restart="never" nodeType="tmRoot"/>
      </p:par>
    </p:tnLst>
  </p:timing>
</p:sld>
</file>

<file path=ppt/theme/theme1.xml><?xml version="1.0" encoding="utf-8"?>
<a:theme xmlns:a="http://schemas.openxmlformats.org/drawingml/2006/main" name="スライス">
  <a:themeElements>
    <a:clrScheme name="グレースケール">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スライス">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スライ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463</TotalTime>
  <Words>620</Words>
  <Application>Microsoft Office PowerPoint</Application>
  <PresentationFormat>A4 210 x 297 mm</PresentationFormat>
  <Paragraphs>41</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HG丸ｺﾞｼｯｸM-PRO</vt:lpstr>
      <vt:lpstr>メイリオ</vt:lpstr>
      <vt:lpstr>游ゴシック</vt:lpstr>
      <vt:lpstr>Arial</vt:lpstr>
      <vt:lpstr>Century Gothic</vt:lpstr>
      <vt:lpstr>Wingdings 3</vt:lpstr>
      <vt:lpstr>スライス</vt:lpstr>
      <vt:lpstr>専門家の力を活用してみませんか？</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専門家の力を活用してみませんか？</dc:title>
  <dc:creator>堀尾　暁</dc:creator>
  <cp:lastModifiedBy>天野　裕司</cp:lastModifiedBy>
  <cp:revision>64</cp:revision>
  <cp:lastPrinted>2022-07-14T04:11:27Z</cp:lastPrinted>
  <dcterms:created xsi:type="dcterms:W3CDTF">2019-03-04T06:21:08Z</dcterms:created>
  <dcterms:modified xsi:type="dcterms:W3CDTF">2024-03-13T05:20:08Z</dcterms:modified>
</cp:coreProperties>
</file>