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118" d="100"/>
          <a:sy n="118" d="100"/>
        </p:scale>
        <p:origin x="414" y="8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3076366" cy="513508"/>
          </a:xfrm>
          <a:prstGeom prst="rect">
            <a:avLst/>
          </a:prstGeom>
        </p:spPr>
        <p:txBody>
          <a:bodyPr vert="horz" lIns="94556" tIns="47279" rIns="94556" bIns="472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9" y="8"/>
            <a:ext cx="3076366" cy="513508"/>
          </a:xfrm>
          <a:prstGeom prst="rect">
            <a:avLst/>
          </a:prstGeom>
        </p:spPr>
        <p:txBody>
          <a:bodyPr vert="horz" lIns="94556" tIns="47279" rIns="94556" bIns="47279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6" tIns="47279" rIns="94556" bIns="472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3" y="4925414"/>
            <a:ext cx="5679440" cy="4029879"/>
          </a:xfrm>
          <a:prstGeom prst="rect">
            <a:avLst/>
          </a:prstGeom>
        </p:spPr>
        <p:txBody>
          <a:bodyPr vert="horz" lIns="94556" tIns="47279" rIns="94556" bIns="472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721109"/>
            <a:ext cx="3076366" cy="513507"/>
          </a:xfrm>
          <a:prstGeom prst="rect">
            <a:avLst/>
          </a:prstGeom>
        </p:spPr>
        <p:txBody>
          <a:bodyPr vert="horz" lIns="94556" tIns="47279" rIns="94556" bIns="472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9" y="9721109"/>
            <a:ext cx="3076366" cy="513507"/>
          </a:xfrm>
          <a:prstGeom prst="rect">
            <a:avLst/>
          </a:prstGeom>
        </p:spPr>
        <p:txBody>
          <a:bodyPr vert="horz" lIns="94556" tIns="47279" rIns="94556" bIns="47279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237038" y="432764"/>
            <a:ext cx="2018149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薬</a:t>
            </a:r>
            <a:r>
              <a:rPr lang="ja-JP" altLang="en-US" sz="2205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円台地区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543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薬円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台在宅介護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センター」</a:t>
            </a:r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薬円台在宅介護支援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０４７－４０２－２７１３ </a:t>
            </a:r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5358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7708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町会・自治会、地区社会福祉協議会、老人クラブの連絡先など、地域ごとにご活用ください。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平行四辺形 25"/>
          <p:cNvSpPr/>
          <p:nvPr/>
        </p:nvSpPr>
        <p:spPr>
          <a:xfrm>
            <a:off x="407519" y="7238673"/>
            <a:ext cx="3876297" cy="63541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35687" y="8361992"/>
            <a:ext cx="2289880" cy="58576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4397</TotalTime>
  <Words>452</Words>
  <Application>Microsoft Office PowerPoint</Application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　</cp:lastModifiedBy>
  <cp:revision>3</cp:revision>
  <cp:lastPrinted>2023-06-28T06:23:58Z</cp:lastPrinted>
  <dcterms:created xsi:type="dcterms:W3CDTF">2021-06-16T00:44:47Z</dcterms:created>
  <dcterms:modified xsi:type="dcterms:W3CDTF">2023-07-10T02:34:06Z</dcterms:modified>
</cp:coreProperties>
</file>