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8" d="100"/>
          <a:sy n="98" d="100"/>
        </p:scale>
        <p:origin x="882" y="-3312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668536" y="432764"/>
            <a:ext cx="2586651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八木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が谷地区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33316" y="4227501"/>
            <a:ext cx="1702444" cy="131830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「八木が谷在宅介護支援</a:t>
            </a:r>
            <a:r>
              <a:rPr lang="ja-JP" altLang="en-US" sz="14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センター」</a:t>
            </a:r>
            <a:r>
              <a:rPr lang="ja-JP" altLang="en-US" sz="14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です</a:t>
            </a:r>
            <a:endParaRPr lang="en-US" altLang="ja-JP" sz="14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八木が谷在宅介護支援センター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０４７－４４８－６３００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903633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25742"/>
            <a:ext cx="2264996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 flipV="1">
            <a:off x="475025" y="7270791"/>
            <a:ext cx="3638551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4397</TotalTime>
  <Words>439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2023-03-07T02:20:25Z</dcterms:modified>
</cp:coreProperties>
</file>