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130" d="100"/>
          <a:sy n="130" d="100"/>
        </p:scale>
        <p:origin x="138" y="-566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421477" y="432764"/>
            <a:ext cx="1833710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塚田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5451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6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「塚田地域</a:t>
            </a:r>
            <a:r>
              <a:rPr lang="ja-JP" altLang="en-US" sz="16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包括支援センター」</a:t>
            </a:r>
            <a:r>
              <a:rPr lang="ja-JP" altLang="en-US" sz="16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r>
              <a:rPr lang="ja-JP" altLang="en-US" sz="1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6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塚田地域包括支援センター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０４７－４０４－７２２１</a:t>
            </a:r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85013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18187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21826" y="7282110"/>
            <a:ext cx="3814801" cy="6689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4392</TotalTime>
  <Words>447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2023-01-13T02:34:46Z</cp:lastPrinted>
  <dcterms:created xsi:type="dcterms:W3CDTF">2021-06-16T00:44:47Z</dcterms:created>
  <dcterms:modified xsi:type="dcterms:W3CDTF">2023-03-07T02:15:54Z</dcterms:modified>
</cp:coreProperties>
</file>