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12" d="100"/>
          <a:sy n="112" d="100"/>
        </p:scale>
        <p:origin x="558" y="-435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989681" y="432764"/>
            <a:ext cx="2265506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坪井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318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「坪井在宅介護</a:t>
            </a:r>
            <a:endParaRPr lang="en-US" altLang="ja-JP" sz="1400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センター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4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lang="en-US" altLang="ja-JP" sz="1400" b="1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坪井在宅介護支援センター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０４７－４６９－１１００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98" y="6883148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59399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 flipV="1">
            <a:off x="442018" y="7268941"/>
            <a:ext cx="3841798" cy="7055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4426</TotalTime>
  <Words>433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2023-01-13T03:10:50Z</cp:lastPrinted>
  <dcterms:created xsi:type="dcterms:W3CDTF">2021-06-16T00:44:47Z</dcterms:created>
  <dcterms:modified xsi:type="dcterms:W3CDTF">2023-03-07T02:21:07Z</dcterms:modified>
</cp:coreProperties>
</file>