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95" d="100"/>
          <a:sy n="95" d="100"/>
        </p:scale>
        <p:origin x="960" y="-3324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221792" y="432764"/>
            <a:ext cx="2033395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豊富</a:t>
            </a:r>
            <a:r>
              <a:rPr lang="ja-JP" altLang="en-US" sz="2205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31830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「豊富・坪井地域</a:t>
            </a:r>
            <a:endParaRPr lang="en-US" altLang="ja-JP" sz="1400" b="1" dirty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包括支援センター</a:t>
            </a:r>
            <a:r>
              <a:rPr lang="ja-JP" altLang="en-US" sz="14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400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1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豊富・坪井地域包括支援センター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０４７－４５７－３３３１</a:t>
            </a:r>
            <a:endParaRPr lang="en-US" altLang="ja-JP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52" y="6909417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6"/>
            <a:ext cx="7083387" cy="951798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318187"/>
            <a:ext cx="2274136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 flipV="1">
            <a:off x="442018" y="7269837"/>
            <a:ext cx="3841798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4401</TotalTime>
  <Words>437</Words>
  <PresentationFormat>ユーザー設定</PresentationFormat>
  <Paragraphs>80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2023-01-13T02:37:06Z</cp:lastPrinted>
  <dcterms:created xsi:type="dcterms:W3CDTF">2021-06-16T00:44:47Z</dcterms:created>
  <dcterms:modified xsi:type="dcterms:W3CDTF">2023-03-07T02:20:48Z</dcterms:modified>
</cp:coreProperties>
</file>