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6" d="100"/>
          <a:sy n="96" d="100"/>
        </p:scale>
        <p:origin x="930" y="-339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21793" y="432764"/>
            <a:ext cx="2033394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高根</a:t>
            </a:r>
            <a:r>
              <a:rPr lang="ja-JP" altLang="en-US" sz="2205" b="1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台地区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5451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「高根台在宅</a:t>
            </a:r>
            <a:r>
              <a:rPr lang="ja-JP" altLang="en-US" sz="16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介護支援</a:t>
            </a:r>
            <a:r>
              <a:rPr lang="ja-JP" altLang="en-US" sz="16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センター</a:t>
            </a:r>
            <a:r>
              <a:rPr lang="ja-JP" altLang="en-US" sz="1600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16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600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高根台在宅介護支援センター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０４７－７７４－０４１２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54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</a:t>
            </a:r>
            <a:endParaRPr lang="en-US" altLang="ja-JP" sz="154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77" y="6719780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6"/>
            <a:ext cx="7083387" cy="951798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平行四辺形 25"/>
          <p:cNvSpPr/>
          <p:nvPr/>
        </p:nvSpPr>
        <p:spPr>
          <a:xfrm>
            <a:off x="523245" y="7270444"/>
            <a:ext cx="4020317" cy="74831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18188"/>
            <a:ext cx="2289880" cy="80461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4396</TotalTime>
  <Words>448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2023-01-13T02:44:04Z</cp:lastPrinted>
  <dcterms:created xsi:type="dcterms:W3CDTF">2021-06-16T00:44:47Z</dcterms:created>
  <dcterms:modified xsi:type="dcterms:W3CDTF">2023-03-07T02:08:01Z</dcterms:modified>
</cp:coreProperties>
</file>