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244" d="100"/>
          <a:sy n="244" d="100"/>
        </p:scale>
        <p:origin x="-5364" y="-13572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668536" y="368819"/>
            <a:ext cx="2622668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</a:t>
            </a:r>
            <a:r>
              <a:rPr lang="ja-JP" altLang="en-US" sz="20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</a:t>
            </a:r>
            <a:r>
              <a:rPr lang="ja-JP" altLang="en-US" sz="2000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根・芝</a:t>
            </a:r>
            <a:r>
              <a:rPr lang="ja-JP" altLang="en-US" sz="20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山地区</a:t>
            </a:r>
            <a:endParaRPr lang="en-US" altLang="ja-JP" sz="20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57231" y="4185259"/>
            <a:ext cx="1702444" cy="15566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新高根・芝山、</a:t>
            </a:r>
            <a:endParaRPr lang="en-US" altLang="ja-JP" sz="1400" b="1" dirty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高根台地域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包括 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1400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4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400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新高根・芝山、高根台地域包括支援センター</a:t>
            </a:r>
            <a:endParaRPr lang="en-US" altLang="ja-JP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　０４７－４０４－７０６１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2" y="6819334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5179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en-US" altLang="ja-JP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平行四辺形 25"/>
          <p:cNvSpPr/>
          <p:nvPr/>
        </p:nvSpPr>
        <p:spPr>
          <a:xfrm>
            <a:off x="543712" y="7211007"/>
            <a:ext cx="3994021" cy="78966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259579"/>
            <a:ext cx="2289880" cy="58608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4386</TotalTime>
  <Words>462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2023-01-13T02:43:02Z</cp:lastPrinted>
  <dcterms:created xsi:type="dcterms:W3CDTF">2021-06-16T00:44:47Z</dcterms:created>
  <dcterms:modified xsi:type="dcterms:W3CDTF">2023-03-07T02:07:40Z</dcterms:modified>
</cp:coreProperties>
</file>