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80" d="100"/>
          <a:sy n="80" d="100"/>
        </p:scale>
        <p:origin x="1332" y="-2262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453543" y="432764"/>
            <a:ext cx="2801644" cy="528636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二宮</a:t>
            </a:r>
            <a:r>
              <a:rPr lang="ja-JP" altLang="en-US" sz="2205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・飯山満地区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31830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はい、こちら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「二宮・飯山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満在宅介護</a:t>
            </a:r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支援センター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4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二宮・飯山満在宅介護支援センター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０４７－４６１－９９９３ </a:t>
            </a:r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2" y="689123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6"/>
            <a:ext cx="7083387" cy="951798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平行四辺形 25"/>
          <p:cNvSpPr/>
          <p:nvPr/>
        </p:nvSpPr>
        <p:spPr>
          <a:xfrm>
            <a:off x="384343" y="7209012"/>
            <a:ext cx="4153390" cy="106544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18187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4384</TotalTime>
  <Words>453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2023-01-11T01:03:41Z</cp:lastPrinted>
  <dcterms:created xsi:type="dcterms:W3CDTF">2021-06-16T00:44:47Z</dcterms:created>
  <dcterms:modified xsi:type="dcterms:W3CDTF">2023-03-07T02:08:23Z</dcterms:modified>
</cp:coreProperties>
</file>