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48" d="100"/>
          <a:sy n="148" d="100"/>
        </p:scale>
        <p:origin x="-726" y="-643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421477" y="432764"/>
            <a:ext cx="1833710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「夏見在宅介護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支援センター」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lang="ja-JP" altLang="en-US" sz="1543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夏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見在宅介護支援センター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　０４７－４６０－１２０３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16" y="6742760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85014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en-US" altLang="ja-JP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自治会、地区社会福祉協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平行四辺形 25"/>
          <p:cNvSpPr/>
          <p:nvPr/>
        </p:nvSpPr>
        <p:spPr>
          <a:xfrm>
            <a:off x="543712" y="7211006"/>
            <a:ext cx="3618185" cy="106631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8"/>
            <a:ext cx="2289880" cy="127580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4384</TotalTime>
  <Words>449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2023-01-11T01:03:41Z</cp:lastPrinted>
  <dcterms:created xsi:type="dcterms:W3CDTF">2021-06-16T00:44:47Z</dcterms:created>
  <dcterms:modified xsi:type="dcterms:W3CDTF">2023-03-07T02:06:36Z</dcterms:modified>
</cp:coreProperties>
</file>