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3" d="100"/>
          <a:sy n="93" d="100"/>
        </p:scale>
        <p:origin x="1008" y="-318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934202" y="432764"/>
            <a:ext cx="2320986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習志野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台地区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31830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「習志野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台地域包括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です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習志野台地域包括支援センター</a:t>
            </a: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０４７－４６２－０００２ 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20" y="6824562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19749" y="8352733"/>
            <a:ext cx="2177985" cy="97204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10859" y="7245734"/>
            <a:ext cx="4250215" cy="87506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4388</TotalTime>
  <Words>448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2023-01-13T02:25:00Z</cp:lastPrinted>
  <dcterms:created xsi:type="dcterms:W3CDTF">2021-06-16T00:44:47Z</dcterms:created>
  <dcterms:modified xsi:type="dcterms:W3CDTF">2023-03-07T02:11:10Z</dcterms:modified>
</cp:coreProperties>
</file>