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1" d="100"/>
          <a:sy n="91" d="100"/>
        </p:scale>
        <p:origin x="1056" y="-304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13247" y="432764"/>
            <a:ext cx="184194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中山</a:t>
            </a:r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介護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1543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中山在宅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介護支援センター</a:t>
            </a: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０４７－３０２－３２１２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137696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23393"/>
            <a:ext cx="2269479" cy="60268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60721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446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2023-01-13T02:34:46Z</cp:lastPrinted>
  <dcterms:created xsi:type="dcterms:W3CDTF">2021-06-16T00:44:47Z</dcterms:created>
  <dcterms:modified xsi:type="dcterms:W3CDTF">2023-03-07T02:11:48Z</dcterms:modified>
</cp:coreProperties>
</file>