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3" d="100"/>
          <a:sy n="93" d="100"/>
        </p:scale>
        <p:origin x="1008" y="-313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413247" y="432764"/>
            <a:ext cx="1841940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宮本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4479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宮本・本町</a:t>
            </a:r>
            <a:r>
              <a:rPr lang="ja-JP" altLang="en-US" sz="16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地域包括</a:t>
            </a:r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支援センター</a:t>
            </a:r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宮本・本町地域包括支援センター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０４７－４０１－０３４１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82" y="689123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85013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</a:t>
            </a:r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7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57721"/>
            <a:ext cx="3936687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4478</TotalTime>
  <Words>444</Words>
  <PresentationFormat>ユーザー設定</PresentationFormat>
  <Paragraphs>80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2023-01-13T02:57:02Z</cp:lastPrinted>
  <dcterms:created xsi:type="dcterms:W3CDTF">2021-06-16T00:44:47Z</dcterms:created>
  <dcterms:modified xsi:type="dcterms:W3CDTF">2023-03-07T02:18:06Z</dcterms:modified>
</cp:coreProperties>
</file>