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00" d="100"/>
          <a:sy n="100" d="100"/>
        </p:scale>
        <p:origin x="834" y="-367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37038" y="432764"/>
            <a:ext cx="2018149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三咲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三咲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在宅介護支援センター」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三咲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在宅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０４７－４６０－９３００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5619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56074" y="7265723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4391</TotalTime>
  <Words>433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2023-03-07T02:19:02Z</dcterms:modified>
</cp:coreProperties>
</file>