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48" d="100"/>
          <a:sy n="148" d="100"/>
        </p:scale>
        <p:origin x="-306" y="-687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13247" y="432764"/>
            <a:ext cx="184194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湊町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湊町</a:t>
            </a:r>
            <a:r>
              <a:rPr lang="ja-JP" altLang="en-US" sz="1543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介護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支援センター」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ja-JP" altLang="en-US" sz="1543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湊町在宅介護支援センター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０４７－４０９－１２７０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76942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433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2023-03-07T02:16:40Z</dcterms:modified>
</cp:coreProperties>
</file>