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87" d="100"/>
          <a:sy n="87" d="100"/>
        </p:scale>
        <p:origin x="1158" y="-275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21793" y="432764"/>
            <a:ext cx="2033394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葛飾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葛飾</a:t>
            </a:r>
            <a:r>
              <a:rPr lang="ja-JP" altLang="en-US" sz="1543" b="1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介護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支援センター」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ja-JP" altLang="en-US" sz="1543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葛飾在宅介護支援センター</a:t>
            </a: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０４７－４１０－００７２ </a:t>
            </a:r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59641" y="8394338"/>
            <a:ext cx="2230568" cy="72693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56074" y="7292074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446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2023-01-13T02:25:00Z</cp:lastPrinted>
  <dcterms:created xsi:type="dcterms:W3CDTF">2021-06-16T00:44:47Z</dcterms:created>
  <dcterms:modified xsi:type="dcterms:W3CDTF">2023-03-07T02:11:29Z</dcterms:modified>
</cp:coreProperties>
</file>