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118" d="100"/>
          <a:sy n="118" d="100"/>
        </p:scale>
        <p:origin x="414" y="-488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413247" y="432764"/>
            <a:ext cx="1841940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法典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5451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6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「法典</a:t>
            </a:r>
            <a:r>
              <a:rPr lang="ja-JP" altLang="en-US" sz="1600" b="1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</a:t>
            </a:r>
            <a:r>
              <a:rPr lang="ja-JP" altLang="en-US" sz="1600" b="1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包括支援</a:t>
            </a:r>
            <a:r>
              <a:rPr lang="ja-JP" altLang="en-US" sz="16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センター</a:t>
            </a:r>
            <a:r>
              <a:rPr lang="ja-JP" altLang="en-US" sz="16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6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  <a:r>
              <a:rPr lang="ja-JP" altLang="en-US" sz="1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6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法典</a:t>
            </a: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包括支援センター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０４７－４３０－４１４０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4784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6"/>
            <a:ext cx="7083387" cy="1003784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91226" y="8318187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21826" y="7301610"/>
            <a:ext cx="3814801" cy="6689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4389</TotalTime>
  <Words>433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2023-01-13T02:37:06Z</cp:lastPrinted>
  <dcterms:created xsi:type="dcterms:W3CDTF">2021-06-16T00:44:47Z</dcterms:created>
  <dcterms:modified xsi:type="dcterms:W3CDTF">2023-03-07T02:16:15Z</dcterms:modified>
</cp:coreProperties>
</file>