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 varScale="1">
        <p:scale>
          <a:sx n="45" d="100"/>
          <a:sy n="45" d="100"/>
        </p:scale>
        <p:origin x="2148" y="6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37038" y="432764"/>
            <a:ext cx="2018149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本町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「本町在宅介護支援センター」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本町在宅介護支援センター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０４７－４０７－３５７７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町会・自治会、地区社会福祉協議会、老人クラブの連絡先など、地域ごとにご活用ください。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72719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70444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4391</TotalTime>
  <Words>430</Words>
  <Application>Microsoft Office PowerPoint</Application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　康貴</dc:creator>
  <cp:lastModifiedBy>コメントの追加</cp:lastModifiedBy>
  <cp:revision>3</cp:revision>
  <cp:lastPrinted>2023-01-13T02:37:06Z</cp:lastPrinted>
  <dcterms:created xsi:type="dcterms:W3CDTF">2021-06-16T00:44:47Z</dcterms:created>
  <dcterms:modified xsi:type="dcterms:W3CDTF">2024-10-01T00:05:31Z</dcterms:modified>
</cp:coreProperties>
</file>