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8" d="100"/>
          <a:sy n="98" d="100"/>
        </p:scale>
        <p:origin x="882" y="-353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091271" y="432764"/>
            <a:ext cx="2163916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二和地区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31830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「二和・八木が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谷地域</a:t>
            </a:r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包括支援センター」</a:t>
            </a:r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です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二和・八木が谷地域包括支援センター</a:t>
            </a:r>
            <a:endParaRPr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０４７－４４８－７１１５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32" y="6909417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7708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39046" y="8321791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19586" y="7232097"/>
            <a:ext cx="4022120" cy="7804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4396</TotalTime>
  <Words>443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2023-03-07T02:20:06Z</dcterms:modified>
</cp:coreProperties>
</file>