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pic>
        <p:nvPicPr>
          <p:cNvPr id="5" name="図 4" descr="グラフィカル ユーザー インターフェイス&#10;&#10;自動的に生成された説明">
            <a:extLst>
              <a:ext uri="{FF2B5EF4-FFF2-40B4-BE49-F238E27FC236}">
                <a16:creationId xmlns:a16="http://schemas.microsoft.com/office/drawing/2014/main" id="{E6229F2B-D44D-A52A-D8C9-B80182F8D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 y="1077130"/>
            <a:ext cx="9055947" cy="5092192"/>
          </a:xfrm>
          <a:prstGeom prst="rect">
            <a:avLst/>
          </a:prstGeom>
          <a:ln>
            <a:solidFill>
              <a:schemeClr val="tx1"/>
            </a:solidFill>
          </a:ln>
        </p:spPr>
      </p:pic>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Props1.xml><?xml version="1.0" encoding="utf-8"?>
<ds:datastoreItem xmlns:ds="http://schemas.openxmlformats.org/officeDocument/2006/customXml" ds:itemID="{FF69CFBF-1A9D-40CD-8DE2-5EC9A7BD1015}"/>
</file>

<file path=customXml/itemProps2.xml><?xml version="1.0" encoding="utf-8"?>
<ds:datastoreItem xmlns:ds="http://schemas.openxmlformats.org/officeDocument/2006/customXml" ds:itemID="{B152FFA7-DEF5-4CF1-92CC-9A6D86601AC3}"/>
</file>

<file path=customXml/itemProps3.xml><?xml version="1.0" encoding="utf-8"?>
<ds:datastoreItem xmlns:ds="http://schemas.openxmlformats.org/officeDocument/2006/customXml" ds:itemID="{642545BF-BD6F-4765-BD9E-A904BD9DC017}"/>
</file>

<file path=docProps/app.xml><?xml version="1.0" encoding="utf-8"?>
<Properties xmlns="http://schemas.openxmlformats.org/officeDocument/2006/extended-properties" xmlns:vt="http://schemas.openxmlformats.org/officeDocument/2006/docPropsVTypes">
  <Template>Office 2013 - 2022 Theme</Template>
  <TotalTime>0</TotalTime>
  <Words>399</Words>
  <Application>Microsoft Office PowerPoint</Application>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UDP明朝 Medium</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2024-07-05T03:01:04Z</dcterms:created>
  <dcterms:modified xsi:type="dcterms:W3CDTF">2024-07-05T03:01:14Z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