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3" r:id="rId3"/>
    <p:sldId id="267" r:id="rId4"/>
  </p:sldIdLst>
  <p:sldSz cx="7559675" cy="106918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7FD"/>
    <a:srgbClr val="A8D9F2"/>
    <a:srgbClr val="F7A3CD"/>
    <a:srgbClr val="F4A3CD"/>
    <a:srgbClr val="99FF99"/>
    <a:srgbClr val="F8BCE8"/>
    <a:srgbClr val="F29EDC"/>
    <a:srgbClr val="F49CEC"/>
    <a:srgbClr val="FEF6BE"/>
    <a:srgbClr val="D3A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25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09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>
          <p15:clr>
            <a:srgbClr val="F26B43"/>
          </p15:clr>
        </p15:guide>
        <p15:guide id="2" pos="68">
          <p15:clr>
            <a:srgbClr val="F26B43"/>
          </p15:clr>
        </p15:guide>
        <p15:guide id="3" pos="4694">
          <p15:clr>
            <a:srgbClr val="F26B43"/>
          </p15:clr>
        </p15:guide>
        <p15:guide id="4" orient="horz" pos="66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-155643" y="777391"/>
            <a:ext cx="7811402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ts val="45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4800" dirty="0"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latin typeface="AR教科書体M" panose="03000609000000000000" pitchFamily="65" charset="-128"/>
                <a:ea typeface="AR教科書体M" panose="03000609000000000000" pitchFamily="65" charset="-128"/>
              </a:rPr>
              <a:t>中高年向け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ts val="4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75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再就職支援セミナー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A8D9F2"/>
              </a:gs>
              <a:gs pos="83000">
                <a:srgbClr val="A8D9F2"/>
              </a:gs>
              <a:gs pos="100000">
                <a:srgbClr val="A8D9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72984"/>
            <a:ext cx="7563084" cy="8066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A8D9F2"/>
              </a:gs>
              <a:gs pos="83000">
                <a:srgbClr val="A8D9F2"/>
              </a:gs>
              <a:gs pos="100000">
                <a:srgbClr val="A8D9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40518" y="2933449"/>
            <a:ext cx="7062667" cy="7102450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星 7 4"/>
          <p:cNvSpPr/>
          <p:nvPr/>
        </p:nvSpPr>
        <p:spPr>
          <a:xfrm rot="480835">
            <a:off x="5675492" y="131446"/>
            <a:ext cx="1824452" cy="1281451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050362" y="464893"/>
            <a:ext cx="1056040" cy="792395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完全予約制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料金無料</a:t>
            </a: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281316" y="534290"/>
            <a:ext cx="1019897" cy="985095"/>
          </a:xfrm>
          <a:prstGeom prst="ellipse">
            <a:avLst/>
          </a:prstGeom>
        </p:spPr>
      </p:pic>
      <p:sp>
        <p:nvSpPr>
          <p:cNvPr id="32" name="Text Box 31"/>
          <p:cNvSpPr>
            <a:spLocks noChangeArrowheads="1"/>
          </p:cNvSpPr>
          <p:nvPr/>
        </p:nvSpPr>
        <p:spPr bwMode="auto">
          <a:xfrm>
            <a:off x="281316" y="10096940"/>
            <a:ext cx="6376975" cy="39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千葉県ジョブサポートセンターは、千葉県と国（ハローワーク）が協力して、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再就職に向けた様々な支援をワンストップで行う「総合支援施設」です。</a:t>
            </a:r>
            <a:r>
              <a:rPr lang="en-US" altLang="ja-JP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https://www.chiba-job.com/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349" y="10041476"/>
            <a:ext cx="585880" cy="585880"/>
          </a:xfrm>
          <a:prstGeom prst="rect">
            <a:avLst/>
          </a:prstGeom>
          <a:ln>
            <a:noFill/>
          </a:ln>
        </p:spPr>
      </p:pic>
      <p:sp>
        <p:nvSpPr>
          <p:cNvPr id="35" name="テキスト プレースホルダー 84"/>
          <p:cNvSpPr txBox="1">
            <a:spLocks/>
          </p:cNvSpPr>
          <p:nvPr/>
        </p:nvSpPr>
        <p:spPr>
          <a:xfrm>
            <a:off x="108077" y="-14615"/>
            <a:ext cx="5314612" cy="624341"/>
          </a:xfrm>
          <a:prstGeom prst="rect">
            <a:avLst/>
          </a:prstGeom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：八千代市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、千葉県ジョブサポートセンター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共催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：市川市、船橋市、習志野市、鎌ケ谷市、浦安市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プレースホルダー 97"/>
          <p:cNvSpPr txBox="1">
            <a:spLocks/>
          </p:cNvSpPr>
          <p:nvPr/>
        </p:nvSpPr>
        <p:spPr>
          <a:xfrm>
            <a:off x="1302298" y="4090051"/>
            <a:ext cx="6288991" cy="744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就職活動をどう進めていいかわからない方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転職活動</a:t>
            </a:r>
            <a:r>
              <a:rPr lang="ja-JP" altLang="en-US" sz="1600" dirty="0">
                <a:solidFill>
                  <a:sysClr val="windowText" lastClr="000000"/>
                </a:solidFill>
              </a:rPr>
              <a:t>を効果的に進めたい方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8112" y="3062607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◆日時</a:t>
            </a:r>
          </a:p>
        </p:txBody>
      </p:sp>
      <p:sp>
        <p:nvSpPr>
          <p:cNvPr id="44" name="テキスト プレースホルダー 76"/>
          <p:cNvSpPr txBox="1">
            <a:spLocks/>
          </p:cNvSpPr>
          <p:nvPr/>
        </p:nvSpPr>
        <p:spPr>
          <a:xfrm>
            <a:off x="754011" y="2958095"/>
            <a:ext cx="4492257" cy="69233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4200" dirty="0" smtClean="0"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10</a:t>
            </a:r>
            <a:r>
              <a:rPr kumimoji="1" lang="ja-JP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kumimoji="1" lang="en-US" altLang="ja-JP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19</a:t>
            </a:r>
            <a:r>
              <a:rPr kumimoji="1" lang="ja-JP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日 </a:t>
            </a:r>
            <a:r>
              <a:rPr kumimoji="1" lang="en-US" altLang="ja-JP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kumimoji="1" lang="ja-JP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木</a:t>
            </a:r>
            <a:r>
              <a:rPr lang="en-US" altLang="ja-JP" sz="4200" dirty="0" smtClean="0">
                <a:solidFill>
                  <a:schemeClr val="accent1">
                    <a:lumMod val="75000"/>
                  </a:schemeClr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kumimoji="1" lang="ja-JP" altLang="en-US" sz="4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60827" y="3015972"/>
            <a:ext cx="274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32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32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12:00</a:t>
            </a:r>
            <a:endParaRPr kumimoji="1" lang="ja-JP" altLang="en-US" sz="3200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8111" y="3720967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01213" y="3638044"/>
            <a:ext cx="658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概ね</a:t>
            </a:r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40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65</a:t>
            </a:r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歳の方（在職・求職中問わず）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3738" y="6169363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25576" y="6132195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6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6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名（先着順）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08111" y="476139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◆内容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78793" y="4721756"/>
            <a:ext cx="390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役立つ就職スキル</a:t>
            </a:r>
          </a:p>
        </p:txBody>
      </p:sp>
      <p:sp>
        <p:nvSpPr>
          <p:cNvPr id="55" name="テキスト プレースホルダー 97"/>
          <p:cNvSpPr txBox="1">
            <a:spLocks/>
          </p:cNvSpPr>
          <p:nvPr/>
        </p:nvSpPr>
        <p:spPr>
          <a:xfrm>
            <a:off x="1302298" y="5213281"/>
            <a:ext cx="6288991" cy="926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就職活動の進め方と心構え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労働市場と仕事の探し方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応募書類作成のポイントと面接対策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  <p:sp>
        <p:nvSpPr>
          <p:cNvPr id="34" name="Text Box 4"/>
          <p:cNvSpPr>
            <a:spLocks noChangeArrowheads="1"/>
          </p:cNvSpPr>
          <p:nvPr/>
        </p:nvSpPr>
        <p:spPr bwMode="auto">
          <a:xfrm>
            <a:off x="-75467" y="2107180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雇用保険の求職活動実績の対象となります。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「雇用保険受給資格者証」を当日ご持参ください。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Text Box 16"/>
          <p:cNvSpPr>
            <a:spLocks noChangeArrowheads="1"/>
          </p:cNvSpPr>
          <p:nvPr/>
        </p:nvSpPr>
        <p:spPr bwMode="auto">
          <a:xfrm>
            <a:off x="43136" y="6563438"/>
            <a:ext cx="7559674" cy="10047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本セミナーに参加ご希望の方はお電話でお申込ください。</a:t>
            </a:r>
            <a:r>
              <a:rPr lang="ja-JP" altLang="en-US" sz="13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3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3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3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申込受付開始）</a:t>
            </a:r>
            <a:endParaRPr lang="en-US" altLang="ja-JP" sz="13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定員になり次第受付を締め切らせていただきます。詳しくはお問い合わせください。</a:t>
            </a:r>
            <a:r>
              <a:rPr lang="en-US" altLang="ja-JP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35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3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マスク着用は個人の判断が基本となります。手洗い等は基本的感染対策として有効です。</a:t>
            </a:r>
            <a:endParaRPr lang="en-US" altLang="ja-JP" sz="1350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03188" y="740388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3728" y="7677151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総合生涯</a:t>
            </a:r>
            <a:r>
              <a:rPr kumimoji="1" lang="ja-JP" altLang="en-US" sz="15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学習</a:t>
            </a:r>
            <a:r>
              <a:rPr kumimoji="1" lang="ja-JP" altLang="en-US" sz="15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プラザ 多目的ホール</a:t>
            </a:r>
            <a:endParaRPr kumimoji="1" lang="en-US" altLang="ja-JP" sz="1500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70686" y="8034794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八千代市ゆりのき台３丁目７番地３</a:t>
            </a:r>
            <a:endParaRPr kumimoji="1" lang="en-US" altLang="ja-JP" sz="1500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9320" y="8285637"/>
            <a:ext cx="32226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3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東葉高速鉄道 八千代中央駅</a:t>
            </a:r>
            <a:r>
              <a:rPr kumimoji="1" lang="ja-JP" altLang="en-US" sz="13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から</a:t>
            </a:r>
            <a:r>
              <a:rPr kumimoji="1" lang="ja-JP" altLang="en-US" sz="13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徒歩</a:t>
            </a:r>
            <a:r>
              <a:rPr kumimoji="1" lang="en-US" altLang="ja-JP" sz="13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3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  <a:endParaRPr kumimoji="1" lang="en-US" altLang="ja-JP" sz="1300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03188" y="8640920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9320" y="8945317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八千代市商工観光課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9320" y="9198188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800" b="1" dirty="0" smtClean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047-421-6761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9804" y="9577780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  <p:cxnSp>
        <p:nvCxnSpPr>
          <p:cNvPr id="40" name="直線コネクタ 39"/>
          <p:cNvCxnSpPr/>
          <p:nvPr/>
        </p:nvCxnSpPr>
        <p:spPr>
          <a:xfrm rot="10800000">
            <a:off x="3566400" y="9198188"/>
            <a:ext cx="3615784" cy="0"/>
          </a:xfrm>
          <a:prstGeom prst="line">
            <a:avLst/>
          </a:prstGeom>
          <a:ln w="15240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5640528" y="8196376"/>
            <a:ext cx="39005" cy="1543965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4790736" y="7423249"/>
            <a:ext cx="12742" cy="1763752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3617528" y="8464229"/>
            <a:ext cx="782319" cy="190414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萱田南小学校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17529" y="8255568"/>
            <a:ext cx="1030670" cy="144009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有料駐車場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380364" y="8476408"/>
            <a:ext cx="267835" cy="629289"/>
          </a:xfrm>
          <a:prstGeom prst="rect">
            <a:avLst/>
          </a:prstGeom>
          <a:solidFill>
            <a:schemeClr val="bg1"/>
          </a:solidFill>
          <a:ln w="952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>
                <a:solidFill>
                  <a:srgbClr val="FF66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</a:p>
        </p:txBody>
      </p:sp>
      <p:cxnSp>
        <p:nvCxnSpPr>
          <p:cNvPr id="61" name="直線コネクタ 60"/>
          <p:cNvCxnSpPr/>
          <p:nvPr/>
        </p:nvCxnSpPr>
        <p:spPr>
          <a:xfrm flipH="1">
            <a:off x="5918562" y="8431831"/>
            <a:ext cx="1104727" cy="756071"/>
          </a:xfrm>
          <a:prstGeom prst="line">
            <a:avLst/>
          </a:prstGeom>
          <a:ln w="15240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 flipV="1">
            <a:off x="4797107" y="7965763"/>
            <a:ext cx="1343344" cy="408266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130283" y="8358537"/>
            <a:ext cx="340642" cy="776451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60" y="8912747"/>
            <a:ext cx="491843" cy="177292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78" y="8921776"/>
            <a:ext cx="491843" cy="177292"/>
          </a:xfrm>
          <a:prstGeom prst="rect">
            <a:avLst/>
          </a:prstGeom>
        </p:spPr>
      </p:pic>
      <p:sp>
        <p:nvSpPr>
          <p:cNvPr id="72" name="正方形/長方形 71"/>
          <p:cNvSpPr/>
          <p:nvPr/>
        </p:nvSpPr>
        <p:spPr>
          <a:xfrm>
            <a:off x="6554063" y="8893547"/>
            <a:ext cx="621714" cy="192166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ローソン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Freeform 33"/>
          <p:cNvSpPr>
            <a:spLocks/>
          </p:cNvSpPr>
          <p:nvPr/>
        </p:nvSpPr>
        <p:spPr bwMode="auto">
          <a:xfrm rot="5400000">
            <a:off x="5339132" y="7745801"/>
            <a:ext cx="83796" cy="3653492"/>
          </a:xfrm>
          <a:custGeom>
            <a:avLst/>
            <a:gdLst>
              <a:gd name="T0" fmla="*/ 0 w 40"/>
              <a:gd name="T1" fmla="*/ 0 h 1744"/>
              <a:gd name="T2" fmla="*/ 0 w 40"/>
              <a:gd name="T3" fmla="*/ 56 h 1744"/>
              <a:gd name="T4" fmla="*/ 14 w 40"/>
              <a:gd name="T5" fmla="*/ 104 h 1744"/>
              <a:gd name="T6" fmla="*/ 14 w 40"/>
              <a:gd name="T7" fmla="*/ 192 h 1744"/>
              <a:gd name="T8" fmla="*/ 0 w 40"/>
              <a:gd name="T9" fmla="*/ 240 h 1744"/>
              <a:gd name="T10" fmla="*/ 0 w 40"/>
              <a:gd name="T11" fmla="*/ 296 h 1744"/>
              <a:gd name="T12" fmla="*/ 14 w 40"/>
              <a:gd name="T13" fmla="*/ 344 h 1744"/>
              <a:gd name="T14" fmla="*/ 14 w 40"/>
              <a:gd name="T15" fmla="*/ 432 h 1744"/>
              <a:gd name="T16" fmla="*/ 0 w 40"/>
              <a:gd name="T17" fmla="*/ 480 h 1744"/>
              <a:gd name="T18" fmla="*/ 0 w 40"/>
              <a:gd name="T19" fmla="*/ 536 h 1744"/>
              <a:gd name="T20" fmla="*/ 14 w 40"/>
              <a:gd name="T21" fmla="*/ 584 h 1744"/>
              <a:gd name="T22" fmla="*/ 14 w 40"/>
              <a:gd name="T23" fmla="*/ 672 h 1744"/>
              <a:gd name="T24" fmla="*/ 0 w 40"/>
              <a:gd name="T25" fmla="*/ 720 h 1744"/>
              <a:gd name="T26" fmla="*/ 0 w 40"/>
              <a:gd name="T27" fmla="*/ 776 h 1744"/>
              <a:gd name="T28" fmla="*/ 14 w 40"/>
              <a:gd name="T29" fmla="*/ 824 h 1744"/>
              <a:gd name="T30" fmla="*/ 14 w 40"/>
              <a:gd name="T31" fmla="*/ 912 h 1744"/>
              <a:gd name="T32" fmla="*/ 0 w 40"/>
              <a:gd name="T33" fmla="*/ 960 h 1744"/>
              <a:gd name="T34" fmla="*/ 0 w 40"/>
              <a:gd name="T35" fmla="*/ 1016 h 1744"/>
              <a:gd name="T36" fmla="*/ 14 w 40"/>
              <a:gd name="T37" fmla="*/ 1064 h 1744"/>
              <a:gd name="T38" fmla="*/ 14 w 40"/>
              <a:gd name="T39" fmla="*/ 1152 h 1744"/>
              <a:gd name="T40" fmla="*/ 0 w 40"/>
              <a:gd name="T41" fmla="*/ 1200 h 1744"/>
              <a:gd name="T42" fmla="*/ 0 w 40"/>
              <a:gd name="T43" fmla="*/ 1256 h 1744"/>
              <a:gd name="T44" fmla="*/ 14 w 40"/>
              <a:gd name="T45" fmla="*/ 1304 h 1744"/>
              <a:gd name="T46" fmla="*/ 14 w 40"/>
              <a:gd name="T47" fmla="*/ 1392 h 1744"/>
              <a:gd name="T48" fmla="*/ 0 w 40"/>
              <a:gd name="T49" fmla="*/ 1440 h 1744"/>
              <a:gd name="T50" fmla="*/ 0 w 40"/>
              <a:gd name="T51" fmla="*/ 1496 h 1744"/>
              <a:gd name="T52" fmla="*/ 14 w 40"/>
              <a:gd name="T53" fmla="*/ 1544 h 1744"/>
              <a:gd name="T54" fmla="*/ 14 w 40"/>
              <a:gd name="T55" fmla="*/ 1632 h 1744"/>
              <a:gd name="T56" fmla="*/ 0 w 40"/>
              <a:gd name="T57" fmla="*/ 1680 h 1744"/>
              <a:gd name="T58" fmla="*/ 0 w 40"/>
              <a:gd name="T59" fmla="*/ 1736 h 1744"/>
              <a:gd name="T60" fmla="*/ 40 w 40"/>
              <a:gd name="T61" fmla="*/ 1736 h 1744"/>
              <a:gd name="T62" fmla="*/ 40 w 40"/>
              <a:gd name="T63" fmla="*/ 1680 h 1744"/>
              <a:gd name="T64" fmla="*/ 26 w 40"/>
              <a:gd name="T65" fmla="*/ 1632 h 1744"/>
              <a:gd name="T66" fmla="*/ 26 w 40"/>
              <a:gd name="T67" fmla="*/ 1544 h 1744"/>
              <a:gd name="T68" fmla="*/ 40 w 40"/>
              <a:gd name="T69" fmla="*/ 1496 h 1744"/>
              <a:gd name="T70" fmla="*/ 40 w 40"/>
              <a:gd name="T71" fmla="*/ 1440 h 1744"/>
              <a:gd name="T72" fmla="*/ 26 w 40"/>
              <a:gd name="T73" fmla="*/ 1392 h 1744"/>
              <a:gd name="T74" fmla="*/ 26 w 40"/>
              <a:gd name="T75" fmla="*/ 1304 h 1744"/>
              <a:gd name="T76" fmla="*/ 40 w 40"/>
              <a:gd name="T77" fmla="*/ 1256 h 1744"/>
              <a:gd name="T78" fmla="*/ 40 w 40"/>
              <a:gd name="T79" fmla="*/ 1200 h 1744"/>
              <a:gd name="T80" fmla="*/ 26 w 40"/>
              <a:gd name="T81" fmla="*/ 1152 h 1744"/>
              <a:gd name="T82" fmla="*/ 26 w 40"/>
              <a:gd name="T83" fmla="*/ 1064 h 1744"/>
              <a:gd name="T84" fmla="*/ 40 w 40"/>
              <a:gd name="T85" fmla="*/ 1016 h 1744"/>
              <a:gd name="T86" fmla="*/ 40 w 40"/>
              <a:gd name="T87" fmla="*/ 960 h 1744"/>
              <a:gd name="T88" fmla="*/ 26 w 40"/>
              <a:gd name="T89" fmla="*/ 912 h 1744"/>
              <a:gd name="T90" fmla="*/ 26 w 40"/>
              <a:gd name="T91" fmla="*/ 824 h 1744"/>
              <a:gd name="T92" fmla="*/ 40 w 40"/>
              <a:gd name="T93" fmla="*/ 776 h 1744"/>
              <a:gd name="T94" fmla="*/ 40 w 40"/>
              <a:gd name="T95" fmla="*/ 720 h 1744"/>
              <a:gd name="T96" fmla="*/ 26 w 40"/>
              <a:gd name="T97" fmla="*/ 672 h 1744"/>
              <a:gd name="T98" fmla="*/ 26 w 40"/>
              <a:gd name="T99" fmla="*/ 584 h 1744"/>
              <a:gd name="T100" fmla="*/ 40 w 40"/>
              <a:gd name="T101" fmla="*/ 536 h 1744"/>
              <a:gd name="T102" fmla="*/ 40 w 40"/>
              <a:gd name="T103" fmla="*/ 480 h 1744"/>
              <a:gd name="T104" fmla="*/ 26 w 40"/>
              <a:gd name="T105" fmla="*/ 432 h 1744"/>
              <a:gd name="T106" fmla="*/ 26 w 40"/>
              <a:gd name="T107" fmla="*/ 344 h 1744"/>
              <a:gd name="T108" fmla="*/ 40 w 40"/>
              <a:gd name="T109" fmla="*/ 296 h 1744"/>
              <a:gd name="T110" fmla="*/ 40 w 40"/>
              <a:gd name="T111" fmla="*/ 240 h 1744"/>
              <a:gd name="T112" fmla="*/ 26 w 40"/>
              <a:gd name="T113" fmla="*/ 192 h 1744"/>
              <a:gd name="T114" fmla="*/ 26 w 40"/>
              <a:gd name="T115" fmla="*/ 104 h 1744"/>
              <a:gd name="T116" fmla="*/ 40 w 40"/>
              <a:gd name="T117" fmla="*/ 56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" h="1744">
                <a:moveTo>
                  <a:pt x="40" y="8"/>
                </a:moveTo>
                <a:lnTo>
                  <a:pt x="40" y="0"/>
                </a:lnTo>
                <a:lnTo>
                  <a:pt x="26" y="0"/>
                </a:lnTo>
                <a:lnTo>
                  <a:pt x="14" y="0"/>
                </a:lnTo>
                <a:lnTo>
                  <a:pt x="0" y="0"/>
                </a:lnTo>
                <a:lnTo>
                  <a:pt x="0" y="8"/>
                </a:lnTo>
                <a:lnTo>
                  <a:pt x="14" y="8"/>
                </a:lnTo>
                <a:lnTo>
                  <a:pt x="14" y="48"/>
                </a:lnTo>
                <a:lnTo>
                  <a:pt x="0" y="48"/>
                </a:lnTo>
                <a:lnTo>
                  <a:pt x="0" y="56"/>
                </a:lnTo>
                <a:lnTo>
                  <a:pt x="14" y="56"/>
                </a:lnTo>
                <a:lnTo>
                  <a:pt x="14" y="96"/>
                </a:lnTo>
                <a:lnTo>
                  <a:pt x="0" y="96"/>
                </a:lnTo>
                <a:lnTo>
                  <a:pt x="0" y="104"/>
                </a:lnTo>
                <a:lnTo>
                  <a:pt x="14" y="104"/>
                </a:lnTo>
                <a:lnTo>
                  <a:pt x="14" y="144"/>
                </a:lnTo>
                <a:lnTo>
                  <a:pt x="0" y="144"/>
                </a:lnTo>
                <a:lnTo>
                  <a:pt x="0" y="152"/>
                </a:lnTo>
                <a:lnTo>
                  <a:pt x="14" y="152"/>
                </a:lnTo>
                <a:lnTo>
                  <a:pt x="14" y="192"/>
                </a:lnTo>
                <a:lnTo>
                  <a:pt x="0" y="192"/>
                </a:lnTo>
                <a:lnTo>
                  <a:pt x="0" y="200"/>
                </a:lnTo>
                <a:lnTo>
                  <a:pt x="14" y="200"/>
                </a:lnTo>
                <a:lnTo>
                  <a:pt x="14" y="240"/>
                </a:lnTo>
                <a:lnTo>
                  <a:pt x="0" y="240"/>
                </a:lnTo>
                <a:lnTo>
                  <a:pt x="0" y="248"/>
                </a:lnTo>
                <a:lnTo>
                  <a:pt x="14" y="248"/>
                </a:lnTo>
                <a:lnTo>
                  <a:pt x="14" y="288"/>
                </a:lnTo>
                <a:lnTo>
                  <a:pt x="0" y="288"/>
                </a:lnTo>
                <a:lnTo>
                  <a:pt x="0" y="296"/>
                </a:lnTo>
                <a:lnTo>
                  <a:pt x="14" y="296"/>
                </a:lnTo>
                <a:lnTo>
                  <a:pt x="14" y="336"/>
                </a:lnTo>
                <a:lnTo>
                  <a:pt x="0" y="336"/>
                </a:lnTo>
                <a:lnTo>
                  <a:pt x="0" y="344"/>
                </a:lnTo>
                <a:lnTo>
                  <a:pt x="14" y="344"/>
                </a:lnTo>
                <a:lnTo>
                  <a:pt x="14" y="384"/>
                </a:lnTo>
                <a:lnTo>
                  <a:pt x="0" y="384"/>
                </a:lnTo>
                <a:lnTo>
                  <a:pt x="0" y="392"/>
                </a:lnTo>
                <a:lnTo>
                  <a:pt x="14" y="392"/>
                </a:lnTo>
                <a:lnTo>
                  <a:pt x="14" y="432"/>
                </a:lnTo>
                <a:lnTo>
                  <a:pt x="0" y="432"/>
                </a:lnTo>
                <a:lnTo>
                  <a:pt x="0" y="440"/>
                </a:lnTo>
                <a:lnTo>
                  <a:pt x="14" y="440"/>
                </a:lnTo>
                <a:lnTo>
                  <a:pt x="14" y="480"/>
                </a:lnTo>
                <a:lnTo>
                  <a:pt x="0" y="480"/>
                </a:lnTo>
                <a:lnTo>
                  <a:pt x="0" y="488"/>
                </a:lnTo>
                <a:lnTo>
                  <a:pt x="14" y="488"/>
                </a:lnTo>
                <a:lnTo>
                  <a:pt x="14" y="528"/>
                </a:lnTo>
                <a:lnTo>
                  <a:pt x="0" y="528"/>
                </a:lnTo>
                <a:lnTo>
                  <a:pt x="0" y="536"/>
                </a:lnTo>
                <a:lnTo>
                  <a:pt x="14" y="536"/>
                </a:lnTo>
                <a:lnTo>
                  <a:pt x="14" y="576"/>
                </a:lnTo>
                <a:lnTo>
                  <a:pt x="0" y="576"/>
                </a:lnTo>
                <a:lnTo>
                  <a:pt x="0" y="584"/>
                </a:lnTo>
                <a:lnTo>
                  <a:pt x="14" y="584"/>
                </a:lnTo>
                <a:lnTo>
                  <a:pt x="14" y="624"/>
                </a:lnTo>
                <a:lnTo>
                  <a:pt x="0" y="624"/>
                </a:lnTo>
                <a:lnTo>
                  <a:pt x="0" y="632"/>
                </a:lnTo>
                <a:lnTo>
                  <a:pt x="14" y="632"/>
                </a:lnTo>
                <a:lnTo>
                  <a:pt x="14" y="672"/>
                </a:lnTo>
                <a:lnTo>
                  <a:pt x="0" y="672"/>
                </a:lnTo>
                <a:lnTo>
                  <a:pt x="0" y="680"/>
                </a:lnTo>
                <a:lnTo>
                  <a:pt x="14" y="680"/>
                </a:lnTo>
                <a:lnTo>
                  <a:pt x="14" y="720"/>
                </a:lnTo>
                <a:lnTo>
                  <a:pt x="0" y="720"/>
                </a:lnTo>
                <a:lnTo>
                  <a:pt x="0" y="728"/>
                </a:lnTo>
                <a:lnTo>
                  <a:pt x="14" y="728"/>
                </a:lnTo>
                <a:lnTo>
                  <a:pt x="14" y="768"/>
                </a:lnTo>
                <a:lnTo>
                  <a:pt x="0" y="768"/>
                </a:lnTo>
                <a:lnTo>
                  <a:pt x="0" y="776"/>
                </a:lnTo>
                <a:lnTo>
                  <a:pt x="14" y="776"/>
                </a:lnTo>
                <a:lnTo>
                  <a:pt x="14" y="816"/>
                </a:lnTo>
                <a:lnTo>
                  <a:pt x="0" y="816"/>
                </a:lnTo>
                <a:lnTo>
                  <a:pt x="0" y="824"/>
                </a:lnTo>
                <a:lnTo>
                  <a:pt x="14" y="824"/>
                </a:lnTo>
                <a:lnTo>
                  <a:pt x="14" y="864"/>
                </a:lnTo>
                <a:lnTo>
                  <a:pt x="0" y="864"/>
                </a:lnTo>
                <a:lnTo>
                  <a:pt x="0" y="872"/>
                </a:lnTo>
                <a:lnTo>
                  <a:pt x="14" y="872"/>
                </a:lnTo>
                <a:lnTo>
                  <a:pt x="14" y="912"/>
                </a:lnTo>
                <a:lnTo>
                  <a:pt x="0" y="912"/>
                </a:lnTo>
                <a:lnTo>
                  <a:pt x="0" y="920"/>
                </a:lnTo>
                <a:lnTo>
                  <a:pt x="14" y="920"/>
                </a:lnTo>
                <a:lnTo>
                  <a:pt x="14" y="960"/>
                </a:lnTo>
                <a:lnTo>
                  <a:pt x="0" y="960"/>
                </a:lnTo>
                <a:lnTo>
                  <a:pt x="0" y="968"/>
                </a:lnTo>
                <a:lnTo>
                  <a:pt x="14" y="968"/>
                </a:lnTo>
                <a:lnTo>
                  <a:pt x="14" y="1008"/>
                </a:lnTo>
                <a:lnTo>
                  <a:pt x="0" y="1008"/>
                </a:lnTo>
                <a:lnTo>
                  <a:pt x="0" y="1016"/>
                </a:lnTo>
                <a:lnTo>
                  <a:pt x="14" y="1016"/>
                </a:lnTo>
                <a:lnTo>
                  <a:pt x="14" y="1056"/>
                </a:lnTo>
                <a:lnTo>
                  <a:pt x="0" y="1056"/>
                </a:lnTo>
                <a:lnTo>
                  <a:pt x="0" y="1064"/>
                </a:lnTo>
                <a:lnTo>
                  <a:pt x="14" y="1064"/>
                </a:lnTo>
                <a:lnTo>
                  <a:pt x="14" y="1104"/>
                </a:lnTo>
                <a:lnTo>
                  <a:pt x="0" y="1104"/>
                </a:lnTo>
                <a:lnTo>
                  <a:pt x="0" y="1112"/>
                </a:lnTo>
                <a:lnTo>
                  <a:pt x="14" y="1112"/>
                </a:lnTo>
                <a:lnTo>
                  <a:pt x="14" y="1152"/>
                </a:lnTo>
                <a:lnTo>
                  <a:pt x="0" y="1152"/>
                </a:lnTo>
                <a:lnTo>
                  <a:pt x="0" y="1160"/>
                </a:lnTo>
                <a:lnTo>
                  <a:pt x="14" y="1160"/>
                </a:lnTo>
                <a:lnTo>
                  <a:pt x="14" y="1200"/>
                </a:lnTo>
                <a:lnTo>
                  <a:pt x="0" y="1200"/>
                </a:lnTo>
                <a:lnTo>
                  <a:pt x="0" y="1208"/>
                </a:lnTo>
                <a:lnTo>
                  <a:pt x="14" y="1208"/>
                </a:lnTo>
                <a:lnTo>
                  <a:pt x="14" y="1248"/>
                </a:lnTo>
                <a:lnTo>
                  <a:pt x="0" y="1248"/>
                </a:lnTo>
                <a:lnTo>
                  <a:pt x="0" y="1256"/>
                </a:lnTo>
                <a:lnTo>
                  <a:pt x="14" y="1256"/>
                </a:lnTo>
                <a:lnTo>
                  <a:pt x="14" y="1296"/>
                </a:lnTo>
                <a:lnTo>
                  <a:pt x="0" y="1296"/>
                </a:lnTo>
                <a:lnTo>
                  <a:pt x="0" y="1304"/>
                </a:lnTo>
                <a:lnTo>
                  <a:pt x="14" y="1304"/>
                </a:lnTo>
                <a:lnTo>
                  <a:pt x="14" y="1344"/>
                </a:lnTo>
                <a:lnTo>
                  <a:pt x="0" y="1344"/>
                </a:lnTo>
                <a:lnTo>
                  <a:pt x="0" y="1352"/>
                </a:lnTo>
                <a:lnTo>
                  <a:pt x="14" y="1352"/>
                </a:lnTo>
                <a:lnTo>
                  <a:pt x="14" y="1392"/>
                </a:lnTo>
                <a:lnTo>
                  <a:pt x="0" y="1392"/>
                </a:lnTo>
                <a:lnTo>
                  <a:pt x="0" y="1400"/>
                </a:lnTo>
                <a:lnTo>
                  <a:pt x="14" y="1400"/>
                </a:lnTo>
                <a:lnTo>
                  <a:pt x="14" y="1440"/>
                </a:lnTo>
                <a:lnTo>
                  <a:pt x="0" y="1440"/>
                </a:lnTo>
                <a:lnTo>
                  <a:pt x="0" y="1448"/>
                </a:lnTo>
                <a:lnTo>
                  <a:pt x="14" y="1448"/>
                </a:lnTo>
                <a:lnTo>
                  <a:pt x="14" y="1488"/>
                </a:lnTo>
                <a:lnTo>
                  <a:pt x="0" y="1488"/>
                </a:lnTo>
                <a:lnTo>
                  <a:pt x="0" y="1496"/>
                </a:lnTo>
                <a:lnTo>
                  <a:pt x="14" y="1496"/>
                </a:lnTo>
                <a:lnTo>
                  <a:pt x="14" y="1536"/>
                </a:lnTo>
                <a:lnTo>
                  <a:pt x="0" y="1536"/>
                </a:lnTo>
                <a:lnTo>
                  <a:pt x="0" y="1544"/>
                </a:lnTo>
                <a:lnTo>
                  <a:pt x="14" y="1544"/>
                </a:lnTo>
                <a:lnTo>
                  <a:pt x="14" y="1584"/>
                </a:lnTo>
                <a:lnTo>
                  <a:pt x="0" y="1584"/>
                </a:lnTo>
                <a:lnTo>
                  <a:pt x="0" y="1592"/>
                </a:lnTo>
                <a:lnTo>
                  <a:pt x="14" y="1592"/>
                </a:lnTo>
                <a:lnTo>
                  <a:pt x="14" y="1632"/>
                </a:lnTo>
                <a:lnTo>
                  <a:pt x="0" y="1632"/>
                </a:lnTo>
                <a:lnTo>
                  <a:pt x="0" y="1640"/>
                </a:lnTo>
                <a:lnTo>
                  <a:pt x="14" y="1640"/>
                </a:lnTo>
                <a:lnTo>
                  <a:pt x="14" y="1680"/>
                </a:lnTo>
                <a:lnTo>
                  <a:pt x="0" y="1680"/>
                </a:lnTo>
                <a:lnTo>
                  <a:pt x="0" y="1688"/>
                </a:lnTo>
                <a:lnTo>
                  <a:pt x="14" y="1688"/>
                </a:lnTo>
                <a:lnTo>
                  <a:pt x="14" y="1728"/>
                </a:lnTo>
                <a:lnTo>
                  <a:pt x="0" y="1728"/>
                </a:lnTo>
                <a:lnTo>
                  <a:pt x="0" y="1736"/>
                </a:lnTo>
                <a:lnTo>
                  <a:pt x="14" y="1736"/>
                </a:lnTo>
                <a:lnTo>
                  <a:pt x="14" y="1744"/>
                </a:lnTo>
                <a:lnTo>
                  <a:pt x="26" y="1744"/>
                </a:lnTo>
                <a:lnTo>
                  <a:pt x="26" y="1736"/>
                </a:lnTo>
                <a:lnTo>
                  <a:pt x="40" y="1736"/>
                </a:lnTo>
                <a:lnTo>
                  <a:pt x="40" y="1728"/>
                </a:lnTo>
                <a:lnTo>
                  <a:pt x="26" y="1728"/>
                </a:lnTo>
                <a:lnTo>
                  <a:pt x="26" y="1688"/>
                </a:lnTo>
                <a:lnTo>
                  <a:pt x="40" y="1688"/>
                </a:lnTo>
                <a:lnTo>
                  <a:pt x="40" y="1680"/>
                </a:lnTo>
                <a:lnTo>
                  <a:pt x="26" y="1680"/>
                </a:lnTo>
                <a:lnTo>
                  <a:pt x="26" y="1640"/>
                </a:lnTo>
                <a:lnTo>
                  <a:pt x="40" y="1640"/>
                </a:lnTo>
                <a:lnTo>
                  <a:pt x="40" y="1632"/>
                </a:lnTo>
                <a:lnTo>
                  <a:pt x="26" y="1632"/>
                </a:lnTo>
                <a:lnTo>
                  <a:pt x="26" y="1592"/>
                </a:lnTo>
                <a:lnTo>
                  <a:pt x="40" y="1592"/>
                </a:lnTo>
                <a:lnTo>
                  <a:pt x="40" y="1584"/>
                </a:lnTo>
                <a:lnTo>
                  <a:pt x="26" y="1584"/>
                </a:lnTo>
                <a:lnTo>
                  <a:pt x="26" y="1544"/>
                </a:lnTo>
                <a:lnTo>
                  <a:pt x="40" y="1544"/>
                </a:lnTo>
                <a:lnTo>
                  <a:pt x="40" y="1536"/>
                </a:lnTo>
                <a:lnTo>
                  <a:pt x="26" y="1536"/>
                </a:lnTo>
                <a:lnTo>
                  <a:pt x="26" y="1496"/>
                </a:lnTo>
                <a:lnTo>
                  <a:pt x="40" y="1496"/>
                </a:lnTo>
                <a:lnTo>
                  <a:pt x="40" y="1488"/>
                </a:lnTo>
                <a:lnTo>
                  <a:pt x="26" y="1488"/>
                </a:lnTo>
                <a:lnTo>
                  <a:pt x="26" y="1448"/>
                </a:lnTo>
                <a:lnTo>
                  <a:pt x="40" y="1448"/>
                </a:lnTo>
                <a:lnTo>
                  <a:pt x="40" y="1440"/>
                </a:lnTo>
                <a:lnTo>
                  <a:pt x="26" y="1440"/>
                </a:lnTo>
                <a:lnTo>
                  <a:pt x="26" y="1400"/>
                </a:lnTo>
                <a:lnTo>
                  <a:pt x="40" y="1400"/>
                </a:lnTo>
                <a:lnTo>
                  <a:pt x="40" y="1392"/>
                </a:lnTo>
                <a:lnTo>
                  <a:pt x="26" y="1392"/>
                </a:lnTo>
                <a:lnTo>
                  <a:pt x="26" y="1352"/>
                </a:lnTo>
                <a:lnTo>
                  <a:pt x="40" y="1352"/>
                </a:lnTo>
                <a:lnTo>
                  <a:pt x="40" y="1344"/>
                </a:lnTo>
                <a:lnTo>
                  <a:pt x="26" y="1344"/>
                </a:lnTo>
                <a:lnTo>
                  <a:pt x="26" y="1304"/>
                </a:lnTo>
                <a:lnTo>
                  <a:pt x="40" y="1304"/>
                </a:lnTo>
                <a:lnTo>
                  <a:pt x="40" y="1296"/>
                </a:lnTo>
                <a:lnTo>
                  <a:pt x="26" y="1296"/>
                </a:lnTo>
                <a:lnTo>
                  <a:pt x="26" y="1256"/>
                </a:lnTo>
                <a:lnTo>
                  <a:pt x="40" y="1256"/>
                </a:lnTo>
                <a:lnTo>
                  <a:pt x="40" y="1248"/>
                </a:lnTo>
                <a:lnTo>
                  <a:pt x="26" y="1248"/>
                </a:lnTo>
                <a:lnTo>
                  <a:pt x="26" y="1208"/>
                </a:lnTo>
                <a:lnTo>
                  <a:pt x="40" y="1208"/>
                </a:lnTo>
                <a:lnTo>
                  <a:pt x="40" y="1200"/>
                </a:lnTo>
                <a:lnTo>
                  <a:pt x="26" y="1200"/>
                </a:lnTo>
                <a:lnTo>
                  <a:pt x="26" y="1160"/>
                </a:lnTo>
                <a:lnTo>
                  <a:pt x="40" y="1160"/>
                </a:lnTo>
                <a:lnTo>
                  <a:pt x="40" y="1152"/>
                </a:lnTo>
                <a:lnTo>
                  <a:pt x="26" y="1152"/>
                </a:lnTo>
                <a:lnTo>
                  <a:pt x="26" y="1112"/>
                </a:lnTo>
                <a:lnTo>
                  <a:pt x="40" y="1112"/>
                </a:lnTo>
                <a:lnTo>
                  <a:pt x="40" y="1104"/>
                </a:lnTo>
                <a:lnTo>
                  <a:pt x="26" y="1104"/>
                </a:lnTo>
                <a:lnTo>
                  <a:pt x="26" y="1064"/>
                </a:lnTo>
                <a:lnTo>
                  <a:pt x="40" y="1064"/>
                </a:lnTo>
                <a:lnTo>
                  <a:pt x="40" y="1056"/>
                </a:lnTo>
                <a:lnTo>
                  <a:pt x="26" y="1056"/>
                </a:lnTo>
                <a:lnTo>
                  <a:pt x="26" y="1016"/>
                </a:lnTo>
                <a:lnTo>
                  <a:pt x="40" y="1016"/>
                </a:lnTo>
                <a:lnTo>
                  <a:pt x="40" y="1008"/>
                </a:lnTo>
                <a:lnTo>
                  <a:pt x="26" y="1008"/>
                </a:lnTo>
                <a:lnTo>
                  <a:pt x="26" y="968"/>
                </a:lnTo>
                <a:lnTo>
                  <a:pt x="40" y="968"/>
                </a:lnTo>
                <a:lnTo>
                  <a:pt x="40" y="960"/>
                </a:lnTo>
                <a:lnTo>
                  <a:pt x="26" y="960"/>
                </a:lnTo>
                <a:lnTo>
                  <a:pt x="26" y="920"/>
                </a:lnTo>
                <a:lnTo>
                  <a:pt x="40" y="920"/>
                </a:lnTo>
                <a:lnTo>
                  <a:pt x="40" y="912"/>
                </a:lnTo>
                <a:lnTo>
                  <a:pt x="26" y="912"/>
                </a:lnTo>
                <a:lnTo>
                  <a:pt x="26" y="872"/>
                </a:lnTo>
                <a:lnTo>
                  <a:pt x="40" y="872"/>
                </a:lnTo>
                <a:lnTo>
                  <a:pt x="40" y="864"/>
                </a:lnTo>
                <a:lnTo>
                  <a:pt x="26" y="864"/>
                </a:lnTo>
                <a:lnTo>
                  <a:pt x="26" y="824"/>
                </a:lnTo>
                <a:lnTo>
                  <a:pt x="40" y="824"/>
                </a:lnTo>
                <a:lnTo>
                  <a:pt x="40" y="816"/>
                </a:lnTo>
                <a:lnTo>
                  <a:pt x="26" y="816"/>
                </a:lnTo>
                <a:lnTo>
                  <a:pt x="26" y="776"/>
                </a:lnTo>
                <a:lnTo>
                  <a:pt x="40" y="776"/>
                </a:lnTo>
                <a:lnTo>
                  <a:pt x="40" y="768"/>
                </a:lnTo>
                <a:lnTo>
                  <a:pt x="26" y="768"/>
                </a:lnTo>
                <a:lnTo>
                  <a:pt x="26" y="728"/>
                </a:lnTo>
                <a:lnTo>
                  <a:pt x="40" y="728"/>
                </a:lnTo>
                <a:lnTo>
                  <a:pt x="40" y="720"/>
                </a:lnTo>
                <a:lnTo>
                  <a:pt x="26" y="720"/>
                </a:lnTo>
                <a:lnTo>
                  <a:pt x="26" y="680"/>
                </a:lnTo>
                <a:lnTo>
                  <a:pt x="40" y="680"/>
                </a:lnTo>
                <a:lnTo>
                  <a:pt x="40" y="672"/>
                </a:lnTo>
                <a:lnTo>
                  <a:pt x="26" y="672"/>
                </a:lnTo>
                <a:lnTo>
                  <a:pt x="26" y="632"/>
                </a:lnTo>
                <a:lnTo>
                  <a:pt x="40" y="632"/>
                </a:lnTo>
                <a:lnTo>
                  <a:pt x="40" y="624"/>
                </a:lnTo>
                <a:lnTo>
                  <a:pt x="26" y="624"/>
                </a:lnTo>
                <a:lnTo>
                  <a:pt x="26" y="584"/>
                </a:lnTo>
                <a:lnTo>
                  <a:pt x="40" y="584"/>
                </a:lnTo>
                <a:lnTo>
                  <a:pt x="40" y="576"/>
                </a:lnTo>
                <a:lnTo>
                  <a:pt x="26" y="576"/>
                </a:lnTo>
                <a:lnTo>
                  <a:pt x="26" y="536"/>
                </a:lnTo>
                <a:lnTo>
                  <a:pt x="40" y="536"/>
                </a:lnTo>
                <a:lnTo>
                  <a:pt x="40" y="528"/>
                </a:lnTo>
                <a:lnTo>
                  <a:pt x="26" y="528"/>
                </a:lnTo>
                <a:lnTo>
                  <a:pt x="26" y="488"/>
                </a:lnTo>
                <a:lnTo>
                  <a:pt x="40" y="488"/>
                </a:lnTo>
                <a:lnTo>
                  <a:pt x="40" y="480"/>
                </a:lnTo>
                <a:lnTo>
                  <a:pt x="26" y="480"/>
                </a:lnTo>
                <a:lnTo>
                  <a:pt x="26" y="440"/>
                </a:lnTo>
                <a:lnTo>
                  <a:pt x="40" y="440"/>
                </a:lnTo>
                <a:lnTo>
                  <a:pt x="40" y="432"/>
                </a:lnTo>
                <a:lnTo>
                  <a:pt x="26" y="432"/>
                </a:lnTo>
                <a:lnTo>
                  <a:pt x="26" y="392"/>
                </a:lnTo>
                <a:lnTo>
                  <a:pt x="40" y="392"/>
                </a:lnTo>
                <a:lnTo>
                  <a:pt x="40" y="384"/>
                </a:lnTo>
                <a:lnTo>
                  <a:pt x="26" y="384"/>
                </a:lnTo>
                <a:lnTo>
                  <a:pt x="26" y="344"/>
                </a:lnTo>
                <a:lnTo>
                  <a:pt x="40" y="344"/>
                </a:lnTo>
                <a:lnTo>
                  <a:pt x="40" y="336"/>
                </a:lnTo>
                <a:lnTo>
                  <a:pt x="26" y="336"/>
                </a:lnTo>
                <a:lnTo>
                  <a:pt x="26" y="296"/>
                </a:lnTo>
                <a:lnTo>
                  <a:pt x="40" y="296"/>
                </a:lnTo>
                <a:lnTo>
                  <a:pt x="40" y="288"/>
                </a:lnTo>
                <a:lnTo>
                  <a:pt x="26" y="288"/>
                </a:lnTo>
                <a:lnTo>
                  <a:pt x="26" y="248"/>
                </a:lnTo>
                <a:lnTo>
                  <a:pt x="40" y="248"/>
                </a:lnTo>
                <a:lnTo>
                  <a:pt x="40" y="240"/>
                </a:lnTo>
                <a:lnTo>
                  <a:pt x="26" y="240"/>
                </a:lnTo>
                <a:lnTo>
                  <a:pt x="26" y="200"/>
                </a:lnTo>
                <a:lnTo>
                  <a:pt x="40" y="200"/>
                </a:lnTo>
                <a:lnTo>
                  <a:pt x="40" y="192"/>
                </a:lnTo>
                <a:lnTo>
                  <a:pt x="26" y="192"/>
                </a:lnTo>
                <a:lnTo>
                  <a:pt x="26" y="152"/>
                </a:lnTo>
                <a:lnTo>
                  <a:pt x="40" y="152"/>
                </a:lnTo>
                <a:lnTo>
                  <a:pt x="40" y="144"/>
                </a:lnTo>
                <a:lnTo>
                  <a:pt x="26" y="144"/>
                </a:lnTo>
                <a:lnTo>
                  <a:pt x="26" y="104"/>
                </a:lnTo>
                <a:lnTo>
                  <a:pt x="40" y="104"/>
                </a:lnTo>
                <a:lnTo>
                  <a:pt x="40" y="96"/>
                </a:lnTo>
                <a:lnTo>
                  <a:pt x="26" y="96"/>
                </a:lnTo>
                <a:lnTo>
                  <a:pt x="26" y="56"/>
                </a:lnTo>
                <a:lnTo>
                  <a:pt x="40" y="56"/>
                </a:lnTo>
                <a:lnTo>
                  <a:pt x="40" y="48"/>
                </a:lnTo>
                <a:lnTo>
                  <a:pt x="26" y="48"/>
                </a:lnTo>
                <a:lnTo>
                  <a:pt x="26" y="8"/>
                </a:lnTo>
                <a:lnTo>
                  <a:pt x="4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84064" y="9342085"/>
            <a:ext cx="1135904" cy="391024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txBody>
          <a:bodyPr vert="horz" wrap="square" lIns="102181" tIns="102181" rIns="102181" bIns="102181" rtlCol="0" anchor="ctr" anchorCtr="1">
            <a:spAutoFit/>
          </a:bodyPr>
          <a:lstStyle/>
          <a:p>
            <a:r>
              <a:rPr lang="ja-JP" altLang="en-US" sz="1200" b="1" dirty="0" smtClean="0">
                <a:solidFill>
                  <a:srgbClr val="FF66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八千代中央駅</a:t>
            </a:r>
            <a:endParaRPr lang="ja-JP" altLang="en-US" sz="1200" b="1" dirty="0">
              <a:solidFill>
                <a:srgbClr val="FF66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49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A8D9F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25610"/>
            <a:ext cx="7563084" cy="8066203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A8D9F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03025" y="2884853"/>
            <a:ext cx="6950215" cy="7095106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星 7 4"/>
          <p:cNvSpPr/>
          <p:nvPr/>
        </p:nvSpPr>
        <p:spPr>
          <a:xfrm rot="480835">
            <a:off x="5483358" y="87404"/>
            <a:ext cx="1867698" cy="1316699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912638" y="454066"/>
            <a:ext cx="1056040" cy="792395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完全予約制</a:t>
            </a:r>
          </a:p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料金無料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0" y="797883"/>
            <a:ext cx="7559675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就職するまでの</a:t>
            </a:r>
            <a:endParaRPr kumimoji="1" lang="en-US" altLang="ja-JP" sz="4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生活・就労に関する出張相談</a:t>
            </a:r>
          </a:p>
        </p:txBody>
      </p:sp>
      <p:sp>
        <p:nvSpPr>
          <p:cNvPr id="42" name="Text Box 4"/>
          <p:cNvSpPr>
            <a:spLocks noChangeArrowheads="1"/>
          </p:cNvSpPr>
          <p:nvPr/>
        </p:nvSpPr>
        <p:spPr bwMode="auto">
          <a:xfrm>
            <a:off x="-38879" y="2146741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就職や生活に関するあらゆるお悩みについて、相談員が１対１で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相談を受け付けます。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4915" y="306393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◆時間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4915" y="488218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65940" y="4815479"/>
            <a:ext cx="5782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同日開催のセミナー参加者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9728" y="5866499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23800" y="5851869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各時間１名（先着順）</a:t>
            </a: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1448810" y="3115907"/>
          <a:ext cx="4326349" cy="1462904"/>
        </p:xfrm>
        <a:graphic>
          <a:graphicData uri="http://schemas.openxmlformats.org/drawingml/2006/table">
            <a:tbl>
              <a:tblPr firstRow="1" bandRow="1"/>
              <a:tblGrid>
                <a:gridCol w="236124">
                  <a:extLst>
                    <a:ext uri="{9D8B030D-6E8A-4147-A177-3AD203B41FA5}">
                      <a16:colId xmlns:a16="http://schemas.microsoft.com/office/drawing/2014/main" val="1831400513"/>
                    </a:ext>
                  </a:extLst>
                </a:gridCol>
                <a:gridCol w="3854101">
                  <a:extLst>
                    <a:ext uri="{9D8B030D-6E8A-4147-A177-3AD203B41FA5}">
                      <a16:colId xmlns:a16="http://schemas.microsoft.com/office/drawing/2014/main" val="3428645572"/>
                    </a:ext>
                  </a:extLst>
                </a:gridCol>
                <a:gridCol w="236124">
                  <a:extLst>
                    <a:ext uri="{9D8B030D-6E8A-4147-A177-3AD203B41FA5}">
                      <a16:colId xmlns:a16="http://schemas.microsoft.com/office/drawing/2014/main" val="2971205751"/>
                    </a:ext>
                  </a:extLst>
                </a:gridCol>
              </a:tblGrid>
              <a:tr h="351450"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A8D9F2"/>
                      </a:bgClr>
                    </a:pattFill>
                  </a:tcPr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①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１３：３０～１４：００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A8D9F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89916649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② １４：１０～１４：４０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11260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③ １４：５０～１５：２０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78272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④ １５：３０～１６：００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55587"/>
                  </a:ext>
                </a:extLst>
              </a:tr>
            </a:tbl>
          </a:graphicData>
        </a:graphic>
      </p:graphicFrame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303903" y="591921"/>
            <a:ext cx="1019897" cy="985095"/>
          </a:xfrm>
          <a:prstGeom prst="ellipse">
            <a:avLst/>
          </a:prstGeom>
        </p:spPr>
      </p:pic>
      <p:sp>
        <p:nvSpPr>
          <p:cNvPr id="34" name="テキスト プレースホルダー 84"/>
          <p:cNvSpPr txBox="1">
            <a:spLocks/>
          </p:cNvSpPr>
          <p:nvPr/>
        </p:nvSpPr>
        <p:spPr>
          <a:xfrm>
            <a:off x="303024" y="108976"/>
            <a:ext cx="4467479" cy="43580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3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b="1" dirty="0">
                <a:solidFill>
                  <a:prstClr val="black"/>
                </a:solidFill>
              </a:rPr>
              <a:t>八千代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、千葉県ジョブサポートセンター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3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共催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市川市</a:t>
            </a:r>
            <a:r>
              <a:rPr kumimoji="1" lang="ja-JP" alt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船橋市、習志野市、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鎌ケ谷市、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浦安市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Text Box 4"/>
          <p:cNvSpPr>
            <a:spLocks noChangeArrowheads="1"/>
          </p:cNvSpPr>
          <p:nvPr/>
        </p:nvSpPr>
        <p:spPr bwMode="auto">
          <a:xfrm>
            <a:off x="1169856" y="5165041"/>
            <a:ext cx="5630926" cy="595895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本出張相談は、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雇用保険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の求職活動実績の対象外です。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26470" y="8285637"/>
            <a:ext cx="32226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東葉高速鉄道 八千代中央駅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から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徒歩</a:t>
            </a:r>
            <a:r>
              <a: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6470" y="8040263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 smtClean="0">
                <a:solidFill>
                  <a:srgbClr val="4472C4">
                    <a:lumMod val="75000"/>
                  </a:srgb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八千代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市ゆりのき台３丁目７番地３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4914" y="7395909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4856" y="7678680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総合生涯学習プラザ 多目的ホール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24914" y="8646652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5040" y="8949940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>
                <a:solidFill>
                  <a:srgbClr val="4472C4">
                    <a:lumMod val="75000"/>
                  </a:srgb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八千代市商工観光課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5040" y="9198188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047-421-6761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69804" y="9577780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  <p:sp>
        <p:nvSpPr>
          <p:cNvPr id="64" name="Text Box 16"/>
          <p:cNvSpPr>
            <a:spLocks noChangeArrowheads="1"/>
          </p:cNvSpPr>
          <p:nvPr/>
        </p:nvSpPr>
        <p:spPr bwMode="auto">
          <a:xfrm>
            <a:off x="28602" y="6172130"/>
            <a:ext cx="7559674" cy="128080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本出張相談をご希望の方はお電話でお申込ください。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9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15</a:t>
            </a:r>
            <a:r>
              <a:rPr kumimoji="1" lang="ja-JP" alt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</a:t>
            </a:r>
            <a:r>
              <a:rPr kumimoji="1" lang="ja-JP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申込受付開始）</a:t>
            </a:r>
            <a:endParaRPr kumimoji="1" lang="en-US" altLang="ja-JP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定員になり次第受付を締め切らせていただきます。詳しくはお問い合わせください。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/>
            </a:r>
            <a:br>
              <a:rPr kumimoji="1" lang="en-US" altLang="ja-JP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マスク着用は個人の判断が基本となります。手洗い等は基本的感染対策として有効です。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5" name="Text Box 31"/>
          <p:cNvSpPr>
            <a:spLocks noChangeArrowheads="1"/>
          </p:cNvSpPr>
          <p:nvPr/>
        </p:nvSpPr>
        <p:spPr bwMode="auto">
          <a:xfrm>
            <a:off x="185016" y="10111609"/>
            <a:ext cx="6413764" cy="39887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千葉県ジョブサポートセンターは、千葉県と国（ハローワーク）が協力して、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再就職に向けた様々な支援をワンストップで行う「総合支援施設」です。</a:t>
            </a:r>
            <a:r>
              <a:rPr kumimoji="1" lang="en-US" altLang="ja-JP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https://www.chiba-job.com/</a:t>
            </a: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50" y="9975421"/>
            <a:ext cx="585880" cy="585880"/>
          </a:xfrm>
          <a:prstGeom prst="rect">
            <a:avLst/>
          </a:prstGeom>
          <a:ln>
            <a:noFill/>
          </a:ln>
        </p:spPr>
      </p:pic>
      <p:sp>
        <p:nvSpPr>
          <p:cNvPr id="37" name="正方形/長方形 36"/>
          <p:cNvSpPr/>
          <p:nvPr/>
        </p:nvSpPr>
        <p:spPr>
          <a:xfrm>
            <a:off x="3617528" y="8464229"/>
            <a:ext cx="782319" cy="190414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萱田南小学校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380364" y="8476408"/>
            <a:ext cx="267835" cy="629289"/>
          </a:xfrm>
          <a:prstGeom prst="rect">
            <a:avLst/>
          </a:prstGeom>
          <a:solidFill>
            <a:schemeClr val="bg1"/>
          </a:solidFill>
          <a:ln w="952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>
                <a:solidFill>
                  <a:srgbClr val="FF66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H="1">
            <a:off x="4770503" y="7324725"/>
            <a:ext cx="12743" cy="1879076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3617529" y="8255568"/>
            <a:ext cx="1030670" cy="144009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有料駐車場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 flipH="1">
            <a:off x="5570603" y="8285637"/>
            <a:ext cx="39005" cy="1543965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33"/>
          <p:cNvSpPr>
            <a:spLocks/>
          </p:cNvSpPr>
          <p:nvPr/>
        </p:nvSpPr>
        <p:spPr bwMode="auto">
          <a:xfrm rot="5400000">
            <a:off x="5358796" y="7641042"/>
            <a:ext cx="83796" cy="3653492"/>
          </a:xfrm>
          <a:custGeom>
            <a:avLst/>
            <a:gdLst>
              <a:gd name="T0" fmla="*/ 0 w 40"/>
              <a:gd name="T1" fmla="*/ 0 h 1744"/>
              <a:gd name="T2" fmla="*/ 0 w 40"/>
              <a:gd name="T3" fmla="*/ 56 h 1744"/>
              <a:gd name="T4" fmla="*/ 14 w 40"/>
              <a:gd name="T5" fmla="*/ 104 h 1744"/>
              <a:gd name="T6" fmla="*/ 14 w 40"/>
              <a:gd name="T7" fmla="*/ 192 h 1744"/>
              <a:gd name="T8" fmla="*/ 0 w 40"/>
              <a:gd name="T9" fmla="*/ 240 h 1744"/>
              <a:gd name="T10" fmla="*/ 0 w 40"/>
              <a:gd name="T11" fmla="*/ 296 h 1744"/>
              <a:gd name="T12" fmla="*/ 14 w 40"/>
              <a:gd name="T13" fmla="*/ 344 h 1744"/>
              <a:gd name="T14" fmla="*/ 14 w 40"/>
              <a:gd name="T15" fmla="*/ 432 h 1744"/>
              <a:gd name="T16" fmla="*/ 0 w 40"/>
              <a:gd name="T17" fmla="*/ 480 h 1744"/>
              <a:gd name="T18" fmla="*/ 0 w 40"/>
              <a:gd name="T19" fmla="*/ 536 h 1744"/>
              <a:gd name="T20" fmla="*/ 14 w 40"/>
              <a:gd name="T21" fmla="*/ 584 h 1744"/>
              <a:gd name="T22" fmla="*/ 14 w 40"/>
              <a:gd name="T23" fmla="*/ 672 h 1744"/>
              <a:gd name="T24" fmla="*/ 0 w 40"/>
              <a:gd name="T25" fmla="*/ 720 h 1744"/>
              <a:gd name="T26" fmla="*/ 0 w 40"/>
              <a:gd name="T27" fmla="*/ 776 h 1744"/>
              <a:gd name="T28" fmla="*/ 14 w 40"/>
              <a:gd name="T29" fmla="*/ 824 h 1744"/>
              <a:gd name="T30" fmla="*/ 14 w 40"/>
              <a:gd name="T31" fmla="*/ 912 h 1744"/>
              <a:gd name="T32" fmla="*/ 0 w 40"/>
              <a:gd name="T33" fmla="*/ 960 h 1744"/>
              <a:gd name="T34" fmla="*/ 0 w 40"/>
              <a:gd name="T35" fmla="*/ 1016 h 1744"/>
              <a:gd name="T36" fmla="*/ 14 w 40"/>
              <a:gd name="T37" fmla="*/ 1064 h 1744"/>
              <a:gd name="T38" fmla="*/ 14 w 40"/>
              <a:gd name="T39" fmla="*/ 1152 h 1744"/>
              <a:gd name="T40" fmla="*/ 0 w 40"/>
              <a:gd name="T41" fmla="*/ 1200 h 1744"/>
              <a:gd name="T42" fmla="*/ 0 w 40"/>
              <a:gd name="T43" fmla="*/ 1256 h 1744"/>
              <a:gd name="T44" fmla="*/ 14 w 40"/>
              <a:gd name="T45" fmla="*/ 1304 h 1744"/>
              <a:gd name="T46" fmla="*/ 14 w 40"/>
              <a:gd name="T47" fmla="*/ 1392 h 1744"/>
              <a:gd name="T48" fmla="*/ 0 w 40"/>
              <a:gd name="T49" fmla="*/ 1440 h 1744"/>
              <a:gd name="T50" fmla="*/ 0 w 40"/>
              <a:gd name="T51" fmla="*/ 1496 h 1744"/>
              <a:gd name="T52" fmla="*/ 14 w 40"/>
              <a:gd name="T53" fmla="*/ 1544 h 1744"/>
              <a:gd name="T54" fmla="*/ 14 w 40"/>
              <a:gd name="T55" fmla="*/ 1632 h 1744"/>
              <a:gd name="T56" fmla="*/ 0 w 40"/>
              <a:gd name="T57" fmla="*/ 1680 h 1744"/>
              <a:gd name="T58" fmla="*/ 0 w 40"/>
              <a:gd name="T59" fmla="*/ 1736 h 1744"/>
              <a:gd name="T60" fmla="*/ 40 w 40"/>
              <a:gd name="T61" fmla="*/ 1736 h 1744"/>
              <a:gd name="T62" fmla="*/ 40 w 40"/>
              <a:gd name="T63" fmla="*/ 1680 h 1744"/>
              <a:gd name="T64" fmla="*/ 26 w 40"/>
              <a:gd name="T65" fmla="*/ 1632 h 1744"/>
              <a:gd name="T66" fmla="*/ 26 w 40"/>
              <a:gd name="T67" fmla="*/ 1544 h 1744"/>
              <a:gd name="T68" fmla="*/ 40 w 40"/>
              <a:gd name="T69" fmla="*/ 1496 h 1744"/>
              <a:gd name="T70" fmla="*/ 40 w 40"/>
              <a:gd name="T71" fmla="*/ 1440 h 1744"/>
              <a:gd name="T72" fmla="*/ 26 w 40"/>
              <a:gd name="T73" fmla="*/ 1392 h 1744"/>
              <a:gd name="T74" fmla="*/ 26 w 40"/>
              <a:gd name="T75" fmla="*/ 1304 h 1744"/>
              <a:gd name="T76" fmla="*/ 40 w 40"/>
              <a:gd name="T77" fmla="*/ 1256 h 1744"/>
              <a:gd name="T78" fmla="*/ 40 w 40"/>
              <a:gd name="T79" fmla="*/ 1200 h 1744"/>
              <a:gd name="T80" fmla="*/ 26 w 40"/>
              <a:gd name="T81" fmla="*/ 1152 h 1744"/>
              <a:gd name="T82" fmla="*/ 26 w 40"/>
              <a:gd name="T83" fmla="*/ 1064 h 1744"/>
              <a:gd name="T84" fmla="*/ 40 w 40"/>
              <a:gd name="T85" fmla="*/ 1016 h 1744"/>
              <a:gd name="T86" fmla="*/ 40 w 40"/>
              <a:gd name="T87" fmla="*/ 960 h 1744"/>
              <a:gd name="T88" fmla="*/ 26 w 40"/>
              <a:gd name="T89" fmla="*/ 912 h 1744"/>
              <a:gd name="T90" fmla="*/ 26 w 40"/>
              <a:gd name="T91" fmla="*/ 824 h 1744"/>
              <a:gd name="T92" fmla="*/ 40 w 40"/>
              <a:gd name="T93" fmla="*/ 776 h 1744"/>
              <a:gd name="T94" fmla="*/ 40 w 40"/>
              <a:gd name="T95" fmla="*/ 720 h 1744"/>
              <a:gd name="T96" fmla="*/ 26 w 40"/>
              <a:gd name="T97" fmla="*/ 672 h 1744"/>
              <a:gd name="T98" fmla="*/ 26 w 40"/>
              <a:gd name="T99" fmla="*/ 584 h 1744"/>
              <a:gd name="T100" fmla="*/ 40 w 40"/>
              <a:gd name="T101" fmla="*/ 536 h 1744"/>
              <a:gd name="T102" fmla="*/ 40 w 40"/>
              <a:gd name="T103" fmla="*/ 480 h 1744"/>
              <a:gd name="T104" fmla="*/ 26 w 40"/>
              <a:gd name="T105" fmla="*/ 432 h 1744"/>
              <a:gd name="T106" fmla="*/ 26 w 40"/>
              <a:gd name="T107" fmla="*/ 344 h 1744"/>
              <a:gd name="T108" fmla="*/ 40 w 40"/>
              <a:gd name="T109" fmla="*/ 296 h 1744"/>
              <a:gd name="T110" fmla="*/ 40 w 40"/>
              <a:gd name="T111" fmla="*/ 240 h 1744"/>
              <a:gd name="T112" fmla="*/ 26 w 40"/>
              <a:gd name="T113" fmla="*/ 192 h 1744"/>
              <a:gd name="T114" fmla="*/ 26 w 40"/>
              <a:gd name="T115" fmla="*/ 104 h 1744"/>
              <a:gd name="T116" fmla="*/ 40 w 40"/>
              <a:gd name="T117" fmla="*/ 56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" h="1744">
                <a:moveTo>
                  <a:pt x="40" y="8"/>
                </a:moveTo>
                <a:lnTo>
                  <a:pt x="40" y="0"/>
                </a:lnTo>
                <a:lnTo>
                  <a:pt x="26" y="0"/>
                </a:lnTo>
                <a:lnTo>
                  <a:pt x="14" y="0"/>
                </a:lnTo>
                <a:lnTo>
                  <a:pt x="0" y="0"/>
                </a:lnTo>
                <a:lnTo>
                  <a:pt x="0" y="8"/>
                </a:lnTo>
                <a:lnTo>
                  <a:pt x="14" y="8"/>
                </a:lnTo>
                <a:lnTo>
                  <a:pt x="14" y="48"/>
                </a:lnTo>
                <a:lnTo>
                  <a:pt x="0" y="48"/>
                </a:lnTo>
                <a:lnTo>
                  <a:pt x="0" y="56"/>
                </a:lnTo>
                <a:lnTo>
                  <a:pt x="14" y="56"/>
                </a:lnTo>
                <a:lnTo>
                  <a:pt x="14" y="96"/>
                </a:lnTo>
                <a:lnTo>
                  <a:pt x="0" y="96"/>
                </a:lnTo>
                <a:lnTo>
                  <a:pt x="0" y="104"/>
                </a:lnTo>
                <a:lnTo>
                  <a:pt x="14" y="104"/>
                </a:lnTo>
                <a:lnTo>
                  <a:pt x="14" y="144"/>
                </a:lnTo>
                <a:lnTo>
                  <a:pt x="0" y="144"/>
                </a:lnTo>
                <a:lnTo>
                  <a:pt x="0" y="152"/>
                </a:lnTo>
                <a:lnTo>
                  <a:pt x="14" y="152"/>
                </a:lnTo>
                <a:lnTo>
                  <a:pt x="14" y="192"/>
                </a:lnTo>
                <a:lnTo>
                  <a:pt x="0" y="192"/>
                </a:lnTo>
                <a:lnTo>
                  <a:pt x="0" y="200"/>
                </a:lnTo>
                <a:lnTo>
                  <a:pt x="14" y="200"/>
                </a:lnTo>
                <a:lnTo>
                  <a:pt x="14" y="240"/>
                </a:lnTo>
                <a:lnTo>
                  <a:pt x="0" y="240"/>
                </a:lnTo>
                <a:lnTo>
                  <a:pt x="0" y="248"/>
                </a:lnTo>
                <a:lnTo>
                  <a:pt x="14" y="248"/>
                </a:lnTo>
                <a:lnTo>
                  <a:pt x="14" y="288"/>
                </a:lnTo>
                <a:lnTo>
                  <a:pt x="0" y="288"/>
                </a:lnTo>
                <a:lnTo>
                  <a:pt x="0" y="296"/>
                </a:lnTo>
                <a:lnTo>
                  <a:pt x="14" y="296"/>
                </a:lnTo>
                <a:lnTo>
                  <a:pt x="14" y="336"/>
                </a:lnTo>
                <a:lnTo>
                  <a:pt x="0" y="336"/>
                </a:lnTo>
                <a:lnTo>
                  <a:pt x="0" y="344"/>
                </a:lnTo>
                <a:lnTo>
                  <a:pt x="14" y="344"/>
                </a:lnTo>
                <a:lnTo>
                  <a:pt x="14" y="384"/>
                </a:lnTo>
                <a:lnTo>
                  <a:pt x="0" y="384"/>
                </a:lnTo>
                <a:lnTo>
                  <a:pt x="0" y="392"/>
                </a:lnTo>
                <a:lnTo>
                  <a:pt x="14" y="392"/>
                </a:lnTo>
                <a:lnTo>
                  <a:pt x="14" y="432"/>
                </a:lnTo>
                <a:lnTo>
                  <a:pt x="0" y="432"/>
                </a:lnTo>
                <a:lnTo>
                  <a:pt x="0" y="440"/>
                </a:lnTo>
                <a:lnTo>
                  <a:pt x="14" y="440"/>
                </a:lnTo>
                <a:lnTo>
                  <a:pt x="14" y="480"/>
                </a:lnTo>
                <a:lnTo>
                  <a:pt x="0" y="480"/>
                </a:lnTo>
                <a:lnTo>
                  <a:pt x="0" y="488"/>
                </a:lnTo>
                <a:lnTo>
                  <a:pt x="14" y="488"/>
                </a:lnTo>
                <a:lnTo>
                  <a:pt x="14" y="528"/>
                </a:lnTo>
                <a:lnTo>
                  <a:pt x="0" y="528"/>
                </a:lnTo>
                <a:lnTo>
                  <a:pt x="0" y="536"/>
                </a:lnTo>
                <a:lnTo>
                  <a:pt x="14" y="536"/>
                </a:lnTo>
                <a:lnTo>
                  <a:pt x="14" y="576"/>
                </a:lnTo>
                <a:lnTo>
                  <a:pt x="0" y="576"/>
                </a:lnTo>
                <a:lnTo>
                  <a:pt x="0" y="584"/>
                </a:lnTo>
                <a:lnTo>
                  <a:pt x="14" y="584"/>
                </a:lnTo>
                <a:lnTo>
                  <a:pt x="14" y="624"/>
                </a:lnTo>
                <a:lnTo>
                  <a:pt x="0" y="624"/>
                </a:lnTo>
                <a:lnTo>
                  <a:pt x="0" y="632"/>
                </a:lnTo>
                <a:lnTo>
                  <a:pt x="14" y="632"/>
                </a:lnTo>
                <a:lnTo>
                  <a:pt x="14" y="672"/>
                </a:lnTo>
                <a:lnTo>
                  <a:pt x="0" y="672"/>
                </a:lnTo>
                <a:lnTo>
                  <a:pt x="0" y="680"/>
                </a:lnTo>
                <a:lnTo>
                  <a:pt x="14" y="680"/>
                </a:lnTo>
                <a:lnTo>
                  <a:pt x="14" y="720"/>
                </a:lnTo>
                <a:lnTo>
                  <a:pt x="0" y="720"/>
                </a:lnTo>
                <a:lnTo>
                  <a:pt x="0" y="728"/>
                </a:lnTo>
                <a:lnTo>
                  <a:pt x="14" y="728"/>
                </a:lnTo>
                <a:lnTo>
                  <a:pt x="14" y="768"/>
                </a:lnTo>
                <a:lnTo>
                  <a:pt x="0" y="768"/>
                </a:lnTo>
                <a:lnTo>
                  <a:pt x="0" y="776"/>
                </a:lnTo>
                <a:lnTo>
                  <a:pt x="14" y="776"/>
                </a:lnTo>
                <a:lnTo>
                  <a:pt x="14" y="816"/>
                </a:lnTo>
                <a:lnTo>
                  <a:pt x="0" y="816"/>
                </a:lnTo>
                <a:lnTo>
                  <a:pt x="0" y="824"/>
                </a:lnTo>
                <a:lnTo>
                  <a:pt x="14" y="824"/>
                </a:lnTo>
                <a:lnTo>
                  <a:pt x="14" y="864"/>
                </a:lnTo>
                <a:lnTo>
                  <a:pt x="0" y="864"/>
                </a:lnTo>
                <a:lnTo>
                  <a:pt x="0" y="872"/>
                </a:lnTo>
                <a:lnTo>
                  <a:pt x="14" y="872"/>
                </a:lnTo>
                <a:lnTo>
                  <a:pt x="14" y="912"/>
                </a:lnTo>
                <a:lnTo>
                  <a:pt x="0" y="912"/>
                </a:lnTo>
                <a:lnTo>
                  <a:pt x="0" y="920"/>
                </a:lnTo>
                <a:lnTo>
                  <a:pt x="14" y="920"/>
                </a:lnTo>
                <a:lnTo>
                  <a:pt x="14" y="960"/>
                </a:lnTo>
                <a:lnTo>
                  <a:pt x="0" y="960"/>
                </a:lnTo>
                <a:lnTo>
                  <a:pt x="0" y="968"/>
                </a:lnTo>
                <a:lnTo>
                  <a:pt x="14" y="968"/>
                </a:lnTo>
                <a:lnTo>
                  <a:pt x="14" y="1008"/>
                </a:lnTo>
                <a:lnTo>
                  <a:pt x="0" y="1008"/>
                </a:lnTo>
                <a:lnTo>
                  <a:pt x="0" y="1016"/>
                </a:lnTo>
                <a:lnTo>
                  <a:pt x="14" y="1016"/>
                </a:lnTo>
                <a:lnTo>
                  <a:pt x="14" y="1056"/>
                </a:lnTo>
                <a:lnTo>
                  <a:pt x="0" y="1056"/>
                </a:lnTo>
                <a:lnTo>
                  <a:pt x="0" y="1064"/>
                </a:lnTo>
                <a:lnTo>
                  <a:pt x="14" y="1064"/>
                </a:lnTo>
                <a:lnTo>
                  <a:pt x="14" y="1104"/>
                </a:lnTo>
                <a:lnTo>
                  <a:pt x="0" y="1104"/>
                </a:lnTo>
                <a:lnTo>
                  <a:pt x="0" y="1112"/>
                </a:lnTo>
                <a:lnTo>
                  <a:pt x="14" y="1112"/>
                </a:lnTo>
                <a:lnTo>
                  <a:pt x="14" y="1152"/>
                </a:lnTo>
                <a:lnTo>
                  <a:pt x="0" y="1152"/>
                </a:lnTo>
                <a:lnTo>
                  <a:pt x="0" y="1160"/>
                </a:lnTo>
                <a:lnTo>
                  <a:pt x="14" y="1160"/>
                </a:lnTo>
                <a:lnTo>
                  <a:pt x="14" y="1200"/>
                </a:lnTo>
                <a:lnTo>
                  <a:pt x="0" y="1200"/>
                </a:lnTo>
                <a:lnTo>
                  <a:pt x="0" y="1208"/>
                </a:lnTo>
                <a:lnTo>
                  <a:pt x="14" y="1208"/>
                </a:lnTo>
                <a:lnTo>
                  <a:pt x="14" y="1248"/>
                </a:lnTo>
                <a:lnTo>
                  <a:pt x="0" y="1248"/>
                </a:lnTo>
                <a:lnTo>
                  <a:pt x="0" y="1256"/>
                </a:lnTo>
                <a:lnTo>
                  <a:pt x="14" y="1256"/>
                </a:lnTo>
                <a:lnTo>
                  <a:pt x="14" y="1296"/>
                </a:lnTo>
                <a:lnTo>
                  <a:pt x="0" y="1296"/>
                </a:lnTo>
                <a:lnTo>
                  <a:pt x="0" y="1304"/>
                </a:lnTo>
                <a:lnTo>
                  <a:pt x="14" y="1304"/>
                </a:lnTo>
                <a:lnTo>
                  <a:pt x="14" y="1344"/>
                </a:lnTo>
                <a:lnTo>
                  <a:pt x="0" y="1344"/>
                </a:lnTo>
                <a:lnTo>
                  <a:pt x="0" y="1352"/>
                </a:lnTo>
                <a:lnTo>
                  <a:pt x="14" y="1352"/>
                </a:lnTo>
                <a:lnTo>
                  <a:pt x="14" y="1392"/>
                </a:lnTo>
                <a:lnTo>
                  <a:pt x="0" y="1392"/>
                </a:lnTo>
                <a:lnTo>
                  <a:pt x="0" y="1400"/>
                </a:lnTo>
                <a:lnTo>
                  <a:pt x="14" y="1400"/>
                </a:lnTo>
                <a:lnTo>
                  <a:pt x="14" y="1440"/>
                </a:lnTo>
                <a:lnTo>
                  <a:pt x="0" y="1440"/>
                </a:lnTo>
                <a:lnTo>
                  <a:pt x="0" y="1448"/>
                </a:lnTo>
                <a:lnTo>
                  <a:pt x="14" y="1448"/>
                </a:lnTo>
                <a:lnTo>
                  <a:pt x="14" y="1488"/>
                </a:lnTo>
                <a:lnTo>
                  <a:pt x="0" y="1488"/>
                </a:lnTo>
                <a:lnTo>
                  <a:pt x="0" y="1496"/>
                </a:lnTo>
                <a:lnTo>
                  <a:pt x="14" y="1496"/>
                </a:lnTo>
                <a:lnTo>
                  <a:pt x="14" y="1536"/>
                </a:lnTo>
                <a:lnTo>
                  <a:pt x="0" y="1536"/>
                </a:lnTo>
                <a:lnTo>
                  <a:pt x="0" y="1544"/>
                </a:lnTo>
                <a:lnTo>
                  <a:pt x="14" y="1544"/>
                </a:lnTo>
                <a:lnTo>
                  <a:pt x="14" y="1584"/>
                </a:lnTo>
                <a:lnTo>
                  <a:pt x="0" y="1584"/>
                </a:lnTo>
                <a:lnTo>
                  <a:pt x="0" y="1592"/>
                </a:lnTo>
                <a:lnTo>
                  <a:pt x="14" y="1592"/>
                </a:lnTo>
                <a:lnTo>
                  <a:pt x="14" y="1632"/>
                </a:lnTo>
                <a:lnTo>
                  <a:pt x="0" y="1632"/>
                </a:lnTo>
                <a:lnTo>
                  <a:pt x="0" y="1640"/>
                </a:lnTo>
                <a:lnTo>
                  <a:pt x="14" y="1640"/>
                </a:lnTo>
                <a:lnTo>
                  <a:pt x="14" y="1680"/>
                </a:lnTo>
                <a:lnTo>
                  <a:pt x="0" y="1680"/>
                </a:lnTo>
                <a:lnTo>
                  <a:pt x="0" y="1688"/>
                </a:lnTo>
                <a:lnTo>
                  <a:pt x="14" y="1688"/>
                </a:lnTo>
                <a:lnTo>
                  <a:pt x="14" y="1728"/>
                </a:lnTo>
                <a:lnTo>
                  <a:pt x="0" y="1728"/>
                </a:lnTo>
                <a:lnTo>
                  <a:pt x="0" y="1736"/>
                </a:lnTo>
                <a:lnTo>
                  <a:pt x="14" y="1736"/>
                </a:lnTo>
                <a:lnTo>
                  <a:pt x="14" y="1744"/>
                </a:lnTo>
                <a:lnTo>
                  <a:pt x="26" y="1744"/>
                </a:lnTo>
                <a:lnTo>
                  <a:pt x="26" y="1736"/>
                </a:lnTo>
                <a:lnTo>
                  <a:pt x="40" y="1736"/>
                </a:lnTo>
                <a:lnTo>
                  <a:pt x="40" y="1728"/>
                </a:lnTo>
                <a:lnTo>
                  <a:pt x="26" y="1728"/>
                </a:lnTo>
                <a:lnTo>
                  <a:pt x="26" y="1688"/>
                </a:lnTo>
                <a:lnTo>
                  <a:pt x="40" y="1688"/>
                </a:lnTo>
                <a:lnTo>
                  <a:pt x="40" y="1680"/>
                </a:lnTo>
                <a:lnTo>
                  <a:pt x="26" y="1680"/>
                </a:lnTo>
                <a:lnTo>
                  <a:pt x="26" y="1640"/>
                </a:lnTo>
                <a:lnTo>
                  <a:pt x="40" y="1640"/>
                </a:lnTo>
                <a:lnTo>
                  <a:pt x="40" y="1632"/>
                </a:lnTo>
                <a:lnTo>
                  <a:pt x="26" y="1632"/>
                </a:lnTo>
                <a:lnTo>
                  <a:pt x="26" y="1592"/>
                </a:lnTo>
                <a:lnTo>
                  <a:pt x="40" y="1592"/>
                </a:lnTo>
                <a:lnTo>
                  <a:pt x="40" y="1584"/>
                </a:lnTo>
                <a:lnTo>
                  <a:pt x="26" y="1584"/>
                </a:lnTo>
                <a:lnTo>
                  <a:pt x="26" y="1544"/>
                </a:lnTo>
                <a:lnTo>
                  <a:pt x="40" y="1544"/>
                </a:lnTo>
                <a:lnTo>
                  <a:pt x="40" y="1536"/>
                </a:lnTo>
                <a:lnTo>
                  <a:pt x="26" y="1536"/>
                </a:lnTo>
                <a:lnTo>
                  <a:pt x="26" y="1496"/>
                </a:lnTo>
                <a:lnTo>
                  <a:pt x="40" y="1496"/>
                </a:lnTo>
                <a:lnTo>
                  <a:pt x="40" y="1488"/>
                </a:lnTo>
                <a:lnTo>
                  <a:pt x="26" y="1488"/>
                </a:lnTo>
                <a:lnTo>
                  <a:pt x="26" y="1448"/>
                </a:lnTo>
                <a:lnTo>
                  <a:pt x="40" y="1448"/>
                </a:lnTo>
                <a:lnTo>
                  <a:pt x="40" y="1440"/>
                </a:lnTo>
                <a:lnTo>
                  <a:pt x="26" y="1440"/>
                </a:lnTo>
                <a:lnTo>
                  <a:pt x="26" y="1400"/>
                </a:lnTo>
                <a:lnTo>
                  <a:pt x="40" y="1400"/>
                </a:lnTo>
                <a:lnTo>
                  <a:pt x="40" y="1392"/>
                </a:lnTo>
                <a:lnTo>
                  <a:pt x="26" y="1392"/>
                </a:lnTo>
                <a:lnTo>
                  <a:pt x="26" y="1352"/>
                </a:lnTo>
                <a:lnTo>
                  <a:pt x="40" y="1352"/>
                </a:lnTo>
                <a:lnTo>
                  <a:pt x="40" y="1344"/>
                </a:lnTo>
                <a:lnTo>
                  <a:pt x="26" y="1344"/>
                </a:lnTo>
                <a:lnTo>
                  <a:pt x="26" y="1304"/>
                </a:lnTo>
                <a:lnTo>
                  <a:pt x="40" y="1304"/>
                </a:lnTo>
                <a:lnTo>
                  <a:pt x="40" y="1296"/>
                </a:lnTo>
                <a:lnTo>
                  <a:pt x="26" y="1296"/>
                </a:lnTo>
                <a:lnTo>
                  <a:pt x="26" y="1256"/>
                </a:lnTo>
                <a:lnTo>
                  <a:pt x="40" y="1256"/>
                </a:lnTo>
                <a:lnTo>
                  <a:pt x="40" y="1248"/>
                </a:lnTo>
                <a:lnTo>
                  <a:pt x="26" y="1248"/>
                </a:lnTo>
                <a:lnTo>
                  <a:pt x="26" y="1208"/>
                </a:lnTo>
                <a:lnTo>
                  <a:pt x="40" y="1208"/>
                </a:lnTo>
                <a:lnTo>
                  <a:pt x="40" y="1200"/>
                </a:lnTo>
                <a:lnTo>
                  <a:pt x="26" y="1200"/>
                </a:lnTo>
                <a:lnTo>
                  <a:pt x="26" y="1160"/>
                </a:lnTo>
                <a:lnTo>
                  <a:pt x="40" y="1160"/>
                </a:lnTo>
                <a:lnTo>
                  <a:pt x="40" y="1152"/>
                </a:lnTo>
                <a:lnTo>
                  <a:pt x="26" y="1152"/>
                </a:lnTo>
                <a:lnTo>
                  <a:pt x="26" y="1112"/>
                </a:lnTo>
                <a:lnTo>
                  <a:pt x="40" y="1112"/>
                </a:lnTo>
                <a:lnTo>
                  <a:pt x="40" y="1104"/>
                </a:lnTo>
                <a:lnTo>
                  <a:pt x="26" y="1104"/>
                </a:lnTo>
                <a:lnTo>
                  <a:pt x="26" y="1064"/>
                </a:lnTo>
                <a:lnTo>
                  <a:pt x="40" y="1064"/>
                </a:lnTo>
                <a:lnTo>
                  <a:pt x="40" y="1056"/>
                </a:lnTo>
                <a:lnTo>
                  <a:pt x="26" y="1056"/>
                </a:lnTo>
                <a:lnTo>
                  <a:pt x="26" y="1016"/>
                </a:lnTo>
                <a:lnTo>
                  <a:pt x="40" y="1016"/>
                </a:lnTo>
                <a:lnTo>
                  <a:pt x="40" y="1008"/>
                </a:lnTo>
                <a:lnTo>
                  <a:pt x="26" y="1008"/>
                </a:lnTo>
                <a:lnTo>
                  <a:pt x="26" y="968"/>
                </a:lnTo>
                <a:lnTo>
                  <a:pt x="40" y="968"/>
                </a:lnTo>
                <a:lnTo>
                  <a:pt x="40" y="960"/>
                </a:lnTo>
                <a:lnTo>
                  <a:pt x="26" y="960"/>
                </a:lnTo>
                <a:lnTo>
                  <a:pt x="26" y="920"/>
                </a:lnTo>
                <a:lnTo>
                  <a:pt x="40" y="920"/>
                </a:lnTo>
                <a:lnTo>
                  <a:pt x="40" y="912"/>
                </a:lnTo>
                <a:lnTo>
                  <a:pt x="26" y="912"/>
                </a:lnTo>
                <a:lnTo>
                  <a:pt x="26" y="872"/>
                </a:lnTo>
                <a:lnTo>
                  <a:pt x="40" y="872"/>
                </a:lnTo>
                <a:lnTo>
                  <a:pt x="40" y="864"/>
                </a:lnTo>
                <a:lnTo>
                  <a:pt x="26" y="864"/>
                </a:lnTo>
                <a:lnTo>
                  <a:pt x="26" y="824"/>
                </a:lnTo>
                <a:lnTo>
                  <a:pt x="40" y="824"/>
                </a:lnTo>
                <a:lnTo>
                  <a:pt x="40" y="816"/>
                </a:lnTo>
                <a:lnTo>
                  <a:pt x="26" y="816"/>
                </a:lnTo>
                <a:lnTo>
                  <a:pt x="26" y="776"/>
                </a:lnTo>
                <a:lnTo>
                  <a:pt x="40" y="776"/>
                </a:lnTo>
                <a:lnTo>
                  <a:pt x="40" y="768"/>
                </a:lnTo>
                <a:lnTo>
                  <a:pt x="26" y="768"/>
                </a:lnTo>
                <a:lnTo>
                  <a:pt x="26" y="728"/>
                </a:lnTo>
                <a:lnTo>
                  <a:pt x="40" y="728"/>
                </a:lnTo>
                <a:lnTo>
                  <a:pt x="40" y="720"/>
                </a:lnTo>
                <a:lnTo>
                  <a:pt x="26" y="720"/>
                </a:lnTo>
                <a:lnTo>
                  <a:pt x="26" y="680"/>
                </a:lnTo>
                <a:lnTo>
                  <a:pt x="40" y="680"/>
                </a:lnTo>
                <a:lnTo>
                  <a:pt x="40" y="672"/>
                </a:lnTo>
                <a:lnTo>
                  <a:pt x="26" y="672"/>
                </a:lnTo>
                <a:lnTo>
                  <a:pt x="26" y="632"/>
                </a:lnTo>
                <a:lnTo>
                  <a:pt x="40" y="632"/>
                </a:lnTo>
                <a:lnTo>
                  <a:pt x="40" y="624"/>
                </a:lnTo>
                <a:lnTo>
                  <a:pt x="26" y="624"/>
                </a:lnTo>
                <a:lnTo>
                  <a:pt x="26" y="584"/>
                </a:lnTo>
                <a:lnTo>
                  <a:pt x="40" y="584"/>
                </a:lnTo>
                <a:lnTo>
                  <a:pt x="40" y="576"/>
                </a:lnTo>
                <a:lnTo>
                  <a:pt x="26" y="576"/>
                </a:lnTo>
                <a:lnTo>
                  <a:pt x="26" y="536"/>
                </a:lnTo>
                <a:lnTo>
                  <a:pt x="40" y="536"/>
                </a:lnTo>
                <a:lnTo>
                  <a:pt x="40" y="528"/>
                </a:lnTo>
                <a:lnTo>
                  <a:pt x="26" y="528"/>
                </a:lnTo>
                <a:lnTo>
                  <a:pt x="26" y="488"/>
                </a:lnTo>
                <a:lnTo>
                  <a:pt x="40" y="488"/>
                </a:lnTo>
                <a:lnTo>
                  <a:pt x="40" y="480"/>
                </a:lnTo>
                <a:lnTo>
                  <a:pt x="26" y="480"/>
                </a:lnTo>
                <a:lnTo>
                  <a:pt x="26" y="440"/>
                </a:lnTo>
                <a:lnTo>
                  <a:pt x="40" y="440"/>
                </a:lnTo>
                <a:lnTo>
                  <a:pt x="40" y="432"/>
                </a:lnTo>
                <a:lnTo>
                  <a:pt x="26" y="432"/>
                </a:lnTo>
                <a:lnTo>
                  <a:pt x="26" y="392"/>
                </a:lnTo>
                <a:lnTo>
                  <a:pt x="40" y="392"/>
                </a:lnTo>
                <a:lnTo>
                  <a:pt x="40" y="384"/>
                </a:lnTo>
                <a:lnTo>
                  <a:pt x="26" y="384"/>
                </a:lnTo>
                <a:lnTo>
                  <a:pt x="26" y="344"/>
                </a:lnTo>
                <a:lnTo>
                  <a:pt x="40" y="344"/>
                </a:lnTo>
                <a:lnTo>
                  <a:pt x="40" y="336"/>
                </a:lnTo>
                <a:lnTo>
                  <a:pt x="26" y="336"/>
                </a:lnTo>
                <a:lnTo>
                  <a:pt x="26" y="296"/>
                </a:lnTo>
                <a:lnTo>
                  <a:pt x="40" y="296"/>
                </a:lnTo>
                <a:lnTo>
                  <a:pt x="40" y="288"/>
                </a:lnTo>
                <a:lnTo>
                  <a:pt x="26" y="288"/>
                </a:lnTo>
                <a:lnTo>
                  <a:pt x="26" y="248"/>
                </a:lnTo>
                <a:lnTo>
                  <a:pt x="40" y="248"/>
                </a:lnTo>
                <a:lnTo>
                  <a:pt x="40" y="240"/>
                </a:lnTo>
                <a:lnTo>
                  <a:pt x="26" y="240"/>
                </a:lnTo>
                <a:lnTo>
                  <a:pt x="26" y="200"/>
                </a:lnTo>
                <a:lnTo>
                  <a:pt x="40" y="200"/>
                </a:lnTo>
                <a:lnTo>
                  <a:pt x="40" y="192"/>
                </a:lnTo>
                <a:lnTo>
                  <a:pt x="26" y="192"/>
                </a:lnTo>
                <a:lnTo>
                  <a:pt x="26" y="152"/>
                </a:lnTo>
                <a:lnTo>
                  <a:pt x="40" y="152"/>
                </a:lnTo>
                <a:lnTo>
                  <a:pt x="40" y="144"/>
                </a:lnTo>
                <a:lnTo>
                  <a:pt x="26" y="144"/>
                </a:lnTo>
                <a:lnTo>
                  <a:pt x="26" y="104"/>
                </a:lnTo>
                <a:lnTo>
                  <a:pt x="40" y="104"/>
                </a:lnTo>
                <a:lnTo>
                  <a:pt x="40" y="96"/>
                </a:lnTo>
                <a:lnTo>
                  <a:pt x="26" y="96"/>
                </a:lnTo>
                <a:lnTo>
                  <a:pt x="26" y="56"/>
                </a:lnTo>
                <a:lnTo>
                  <a:pt x="40" y="56"/>
                </a:lnTo>
                <a:lnTo>
                  <a:pt x="40" y="48"/>
                </a:lnTo>
                <a:lnTo>
                  <a:pt x="26" y="48"/>
                </a:lnTo>
                <a:lnTo>
                  <a:pt x="26" y="8"/>
                </a:lnTo>
                <a:lnTo>
                  <a:pt x="4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 rot="10800000">
            <a:off x="3565965" y="9198188"/>
            <a:ext cx="3615784" cy="0"/>
          </a:xfrm>
          <a:prstGeom prst="line">
            <a:avLst/>
          </a:prstGeom>
          <a:ln w="15240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912638" y="9290679"/>
            <a:ext cx="1135904" cy="391024"/>
          </a:xfrm>
          <a:prstGeom prst="rect">
            <a:avLst/>
          </a:prstGeom>
          <a:solidFill>
            <a:schemeClr val="bg1"/>
          </a:solidFill>
          <a:ln>
            <a:solidFill>
              <a:srgbClr val="FF6699"/>
            </a:solidFill>
          </a:ln>
        </p:spPr>
        <p:txBody>
          <a:bodyPr vert="horz" wrap="square" lIns="102181" tIns="102181" rIns="102181" bIns="102181" rtlCol="0" anchor="ctr" anchorCtr="1">
            <a:spAutoFit/>
          </a:bodyPr>
          <a:lstStyle/>
          <a:p>
            <a:r>
              <a:rPr lang="ja-JP" altLang="en-US" sz="1200" b="1" dirty="0" smtClean="0">
                <a:solidFill>
                  <a:srgbClr val="FF66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八千代中央駅</a:t>
            </a:r>
            <a:endParaRPr lang="ja-JP" altLang="en-US" sz="1200" b="1" dirty="0">
              <a:solidFill>
                <a:srgbClr val="FF66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60" y="8912747"/>
            <a:ext cx="491843" cy="177292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48" y="8943122"/>
            <a:ext cx="442781" cy="159607"/>
          </a:xfrm>
          <a:prstGeom prst="rect">
            <a:avLst/>
          </a:prstGeom>
        </p:spPr>
      </p:pic>
      <p:cxnSp>
        <p:nvCxnSpPr>
          <p:cNvPr id="60" name="直線コネクタ 59"/>
          <p:cNvCxnSpPr/>
          <p:nvPr/>
        </p:nvCxnSpPr>
        <p:spPr>
          <a:xfrm flipH="1">
            <a:off x="5775026" y="8448345"/>
            <a:ext cx="1089504" cy="765874"/>
          </a:xfrm>
          <a:prstGeom prst="line">
            <a:avLst/>
          </a:prstGeom>
          <a:ln w="15240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 flipV="1">
            <a:off x="4802117" y="8068142"/>
            <a:ext cx="1343344" cy="408266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100016" y="8464229"/>
            <a:ext cx="340642" cy="733959"/>
          </a:xfrm>
          <a:prstGeom prst="line">
            <a:avLst/>
          </a:prstGeom>
          <a:ln w="57150">
            <a:solidFill>
              <a:srgbClr val="CCF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469044" y="8912746"/>
            <a:ext cx="621714" cy="192166"/>
          </a:xfrm>
          <a:prstGeom prst="rect">
            <a:avLst/>
          </a:prstGeom>
          <a:solidFill>
            <a:schemeClr val="bg1"/>
          </a:solidFill>
          <a:ln w="9525">
            <a:solidFill>
              <a:srgbClr val="43B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kumimoji="1" lang="ja-JP" altLang="en-US" sz="800" dirty="0" smtClean="0">
                <a:solidFill>
                  <a:srgbClr val="43B1C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ローソン</a:t>
            </a:r>
            <a:endParaRPr kumimoji="1" lang="ja-JP" altLang="en-US" sz="800" dirty="0">
              <a:solidFill>
                <a:srgbClr val="43B1C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67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sz="1400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pct5">
          <a:fgClr>
            <a:schemeClr val="bg1"/>
          </a:fgClr>
          <a:bgClr>
            <a:srgbClr val="F7A3CD"/>
          </a:bgClr>
        </a:patt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</TotalTime>
  <Words>506</Words>
  <Application>Microsoft Office PowerPoint</Application>
  <PresentationFormat>ユーザー設定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AR教科書体M</vt:lpstr>
      <vt:lpstr>メイリオ</vt:lpstr>
      <vt:lpstr>游ゴシック</vt:lpstr>
      <vt:lpstr>游明朝</vt:lpstr>
      <vt:lpstr>Arial</vt:lpstr>
      <vt:lpstr>Calibri</vt:lpstr>
      <vt:lpstr>Wingdings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八千代市</cp:lastModifiedBy>
  <cp:revision>10</cp:revision>
  <cp:lastPrinted>2023-09-06T01:40:44Z</cp:lastPrinted>
  <dcterms:created xsi:type="dcterms:W3CDTF">2017-07-31T10:46:25Z</dcterms:created>
  <dcterms:modified xsi:type="dcterms:W3CDTF">2023-09-06T01:41:36Z</dcterms:modified>
</cp:coreProperties>
</file>