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3716" autoAdjust="0"/>
  </p:normalViewPr>
  <p:slideViewPr>
    <p:cSldViewPr snapToGrid="0">
      <p:cViewPr>
        <p:scale>
          <a:sx n="190" d="100"/>
          <a:sy n="190" d="100"/>
        </p:scale>
        <p:origin x="-2724" y="-988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668536" y="432764"/>
            <a:ext cx="2586651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高根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・金杉地区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21175" y="4192439"/>
            <a:ext cx="1702444" cy="142535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高根・金杉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高根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・金杉在宅介護支援センター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　０４７－４０６－８７６５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47" y="6781436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自治会、地区社会福祉協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543712" y="7228875"/>
            <a:ext cx="3814801" cy="8876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269837"/>
            <a:ext cx="2289880" cy="9669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4385</TotalTime>
  <Words>452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2023-01-13T04:18:08Z</cp:lastPrinted>
  <dcterms:created xsi:type="dcterms:W3CDTF">2021-06-16T00:44:47Z</dcterms:created>
  <dcterms:modified xsi:type="dcterms:W3CDTF">2023-03-07T02:07:07Z</dcterms:modified>
</cp:coreProperties>
</file>