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84" d="100"/>
          <a:sy n="84" d="100"/>
        </p:scale>
        <p:origin x="1230" y="-254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272324" y="432764"/>
            <a:ext cx="2982864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三山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・田喜野井地区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62477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「三山・田喜野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井地域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包括支援センター」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三山・田喜野井地域包括支援センター</a:t>
            </a: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０４７－４０３－５１５５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6914546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85013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39318" y="7258885"/>
            <a:ext cx="3982656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4407</TotalTime>
  <Words>458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2023-01-13T02:30:47Z</cp:lastPrinted>
  <dcterms:created xsi:type="dcterms:W3CDTF">2021-06-16T00:44:47Z</dcterms:created>
  <dcterms:modified xsi:type="dcterms:W3CDTF">2023-03-07T02:10:51Z</dcterms:modified>
</cp:coreProperties>
</file>