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2" r:id="rId2"/>
    <p:sldId id="263" r:id="rId3"/>
  </p:sldIdLst>
  <p:sldSz cx="6858000" cy="9906000" type="A4"/>
  <p:notesSz cx="6888163" cy="10018713"/>
  <p:defaultTextStyle>
    <a:defPPr>
      <a:defRPr lang="ja-JP"/>
    </a:defPPr>
    <a:lvl1pPr marL="0" lvl="0" indent="0"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1pPr>
    <a:lvl2pPr marL="455930" lvl="1" indent="-55880"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2pPr>
    <a:lvl3pPr marL="913130" lvl="2" indent="-114300"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3pPr>
    <a:lvl4pPr marL="1370330" lvl="3" indent="-17335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4pPr>
    <a:lvl5pPr marL="1827530" lvl="4" indent="-23050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5pPr>
    <a:lvl6pPr marL="2286000" lvl="5" indent="-23050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6pPr>
    <a:lvl7pPr marL="2743200" lvl="6" indent="-23050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7pPr>
    <a:lvl8pPr marL="3200400" lvl="7" indent="-23050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8pPr>
    <a:lvl9pPr marL="3657600" lvl="8" indent="-230505" algn="l" defTabSz="914400" eaLnBrk="0" fontAlgn="base" latinLnBrk="0" hangingPunct="0">
      <a:lnSpc>
        <a:spcPct val="100000"/>
      </a:lnSpc>
      <a:spcBef>
        <a:spcPct val="0"/>
      </a:spcBef>
      <a:spcAft>
        <a:spcPct val="0"/>
      </a:spcAft>
      <a:buNone/>
      <a:defRPr sz="1500" b="0" i="0" u="none" kern="1200" baseline="0">
        <a:solidFill>
          <a:schemeClr val="tx1"/>
        </a:solidFill>
        <a:latin typeface="Arial" pitchFamily="34" charset="0"/>
        <a:ea typeface="ＭＳ Ｐゴシック" pitchFamily="50" charset="-128"/>
      </a:defRPr>
    </a:lvl9pPr>
  </p:defaultTextStyle>
  <p:extLst>
    <p:ext uri="{EFAFB233-063F-42B5-8137-9DF3F51BA10A}">
      <p15:sldGuideLst xmlns:p15="http://schemas.microsoft.com/office/powerpoint/2012/main">
        <p15:guide id="1" orient="horz" pos="3074">
          <p15:clr>
            <a:srgbClr val="A4A3A4"/>
          </p15:clr>
        </p15:guide>
        <p15:guide id="2" pos="21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FF"/>
    <a:srgbClr val="FF33CC"/>
    <a:srgbClr val="FF0066"/>
    <a:srgbClr val="FFCCCC"/>
    <a:srgbClr val="99FF66"/>
    <a:srgbClr val="FFCCFF"/>
    <a:srgbClr val="C5DDD8"/>
    <a:srgbClr val="6699FF"/>
    <a:srgbClr val="B54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396" autoAdjust="0"/>
  </p:normalViewPr>
  <p:slideViewPr>
    <p:cSldViewPr showGuides="1">
      <p:cViewPr varScale="1">
        <p:scale>
          <a:sx n="35" d="100"/>
          <a:sy n="35" d="100"/>
        </p:scale>
        <p:origin x="1992" y="31"/>
      </p:cViewPr>
      <p:guideLst>
        <p:guide orient="horz" pos="3074"/>
        <p:guide pos="216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4" y="3"/>
            <a:ext cx="2956430" cy="523259"/>
          </a:xfrm>
          <a:prstGeom prst="rect">
            <a:avLst/>
          </a:prstGeom>
          <a:noFill/>
          <a:ln w="9525">
            <a:noFill/>
            <a:miter lim="800000"/>
          </a:ln>
          <a:effectLst/>
        </p:spPr>
        <p:txBody>
          <a:bodyPr vert="horz" wrap="square" lIns="89088" tIns="44546" rIns="89088" bIns="44546" numCol="1" anchor="t" anchorCtr="0" compatLnSpc="1"/>
          <a:lstStyle>
            <a:lvl1pPr algn="l" eaLnBrk="1" hangingPunct="1">
              <a:spcBef>
                <a:spcPct val="50000"/>
              </a:spcBef>
              <a:buFontTx/>
              <a:buNone/>
              <a:defRPr kumimoji="1" sz="1100">
                <a:latin typeface="Arial" charset="0"/>
                <a:ea typeface="HGPｺﾞｼｯｸM" pitchFamily="50" charset="-128"/>
              </a:defRPr>
            </a:lvl1pPr>
          </a:lstStyle>
          <a:p>
            <a:pPr defTabSz="922676" rtl="0">
              <a:defRPr/>
            </a:pPr>
            <a:endParaRPr lang="en-US" altLang="ja-JP">
              <a:cs typeface="+mn-cs"/>
            </a:endParaRPr>
          </a:p>
        </p:txBody>
      </p:sp>
      <p:sp>
        <p:nvSpPr>
          <p:cNvPr id="5123" name="Rectangle 1027"/>
          <p:cNvSpPr>
            <a:spLocks noGrp="1" noChangeArrowheads="1"/>
          </p:cNvSpPr>
          <p:nvPr>
            <p:ph type="dt" sz="quarter" idx="1"/>
          </p:nvPr>
        </p:nvSpPr>
        <p:spPr bwMode="auto">
          <a:xfrm>
            <a:off x="3917275" y="3"/>
            <a:ext cx="2956430" cy="523259"/>
          </a:xfrm>
          <a:prstGeom prst="rect">
            <a:avLst/>
          </a:prstGeom>
          <a:noFill/>
          <a:ln w="9525">
            <a:noFill/>
            <a:miter lim="800000"/>
          </a:ln>
          <a:effectLst/>
        </p:spPr>
        <p:txBody>
          <a:bodyPr vert="horz" wrap="square" lIns="89088" tIns="44546" rIns="89088" bIns="44546" numCol="1" anchor="t" anchorCtr="0" compatLnSpc="1"/>
          <a:lstStyle>
            <a:lvl1pPr algn="r" eaLnBrk="1" hangingPunct="1">
              <a:spcBef>
                <a:spcPct val="50000"/>
              </a:spcBef>
              <a:buFontTx/>
              <a:buNone/>
              <a:defRPr kumimoji="1" sz="1100">
                <a:latin typeface="Arial" charset="0"/>
                <a:ea typeface="HGPｺﾞｼｯｸM" pitchFamily="50" charset="-128"/>
              </a:defRPr>
            </a:lvl1pPr>
          </a:lstStyle>
          <a:p>
            <a:pPr defTabSz="922676" rtl="0">
              <a:defRPr/>
            </a:pPr>
            <a:endParaRPr lang="en-US" altLang="ja-JP">
              <a:cs typeface="+mn-cs"/>
            </a:endParaRPr>
          </a:p>
        </p:txBody>
      </p:sp>
      <p:sp>
        <p:nvSpPr>
          <p:cNvPr id="5124" name="Rectangle 1028"/>
          <p:cNvSpPr>
            <a:spLocks noGrp="1" noChangeArrowheads="1"/>
          </p:cNvSpPr>
          <p:nvPr>
            <p:ph type="ftr" sz="quarter" idx="2"/>
          </p:nvPr>
        </p:nvSpPr>
        <p:spPr bwMode="auto">
          <a:xfrm>
            <a:off x="4" y="9546663"/>
            <a:ext cx="2956430" cy="449650"/>
          </a:xfrm>
          <a:prstGeom prst="rect">
            <a:avLst/>
          </a:prstGeom>
          <a:noFill/>
          <a:ln w="9525">
            <a:noFill/>
            <a:miter lim="800000"/>
          </a:ln>
          <a:effectLst/>
        </p:spPr>
        <p:txBody>
          <a:bodyPr vert="horz" wrap="square" lIns="89088" tIns="44546" rIns="89088" bIns="44546" numCol="1" anchor="b" anchorCtr="0" compatLnSpc="1"/>
          <a:lstStyle>
            <a:lvl1pPr algn="l" eaLnBrk="1" hangingPunct="1">
              <a:spcBef>
                <a:spcPct val="50000"/>
              </a:spcBef>
              <a:buFontTx/>
              <a:buNone/>
              <a:defRPr kumimoji="1" sz="1100">
                <a:latin typeface="Arial" charset="0"/>
                <a:ea typeface="HGPｺﾞｼｯｸM" pitchFamily="50" charset="-128"/>
              </a:defRPr>
            </a:lvl1pPr>
          </a:lstStyle>
          <a:p>
            <a:pPr defTabSz="922676" rtl="0">
              <a:defRPr/>
            </a:pPr>
            <a:endParaRPr lang="en-US" altLang="ja-JP">
              <a:cs typeface="+mn-cs"/>
            </a:endParaRPr>
          </a:p>
        </p:txBody>
      </p:sp>
      <p:sp>
        <p:nvSpPr>
          <p:cNvPr id="5125" name="Rectangle 1029"/>
          <p:cNvSpPr>
            <a:spLocks noGrp="1" noChangeArrowheads="1"/>
          </p:cNvSpPr>
          <p:nvPr>
            <p:ph type="sldNum" sz="quarter" idx="3"/>
          </p:nvPr>
        </p:nvSpPr>
        <p:spPr bwMode="auto">
          <a:xfrm>
            <a:off x="3917275" y="9546663"/>
            <a:ext cx="2956430" cy="449650"/>
          </a:xfrm>
          <a:prstGeom prst="rect">
            <a:avLst/>
          </a:prstGeom>
          <a:noFill/>
          <a:ln w="9525">
            <a:noFill/>
            <a:miter lim="800000"/>
          </a:ln>
          <a:effectLst/>
        </p:spPr>
        <p:txBody>
          <a:bodyPr vert="horz" wrap="square" lIns="89088" tIns="44546" rIns="89088" bIns="44546" numCol="1" anchor="b" anchorCtr="0" compatLnSpc="1"/>
          <a:lstStyle>
            <a:lvl1pPr algn="r" eaLnBrk="1" hangingPunct="1">
              <a:spcBef>
                <a:spcPct val="50000"/>
              </a:spcBef>
              <a:buFont typeface="Arial" pitchFamily="34" charset="0"/>
              <a:buNone/>
              <a:defRPr sz="1100" noProof="1">
                <a:ea typeface="HGPｺﾞｼｯｸM" pitchFamily="50" charset="-128"/>
                <a:cs typeface="+mn-ea"/>
              </a:defRPr>
            </a:lvl1pPr>
          </a:lstStyle>
          <a:p>
            <a:pPr defTabSz="922676" rtl="0">
              <a:defRPr/>
            </a:pPr>
            <a:fld id="{55CDD81F-53A3-47DB-AFD0-4A2DF8A9C03F}" type="slidenum">
              <a:rPr lang="en-US" altLang="ja-JP"/>
              <a:pPr defTabSz="922676" rtl="0">
                <a:defRPr/>
              </a:pPr>
              <a:t>‹#›</a:t>
            </a:fld>
            <a:endParaRPr lang="en-US" altLang="ja-JP">
              <a:cs typeface="+mn-cs"/>
            </a:endParaRPr>
          </a:p>
        </p:txBody>
      </p:sp>
    </p:spTree>
    <p:extLst>
      <p:ext uri="{BB962C8B-B14F-4D97-AF65-F5344CB8AC3E}">
        <p14:creationId xmlns:p14="http://schemas.microsoft.com/office/powerpoint/2010/main" val="393378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2"/>
            <a:ext cx="2985354" cy="500856"/>
          </a:xfrm>
          <a:prstGeom prst="rect">
            <a:avLst/>
          </a:prstGeom>
        </p:spPr>
        <p:txBody>
          <a:bodyPr vert="horz" lIns="93033" tIns="46515" rIns="93033" bIns="46515" rtlCol="0"/>
          <a:lstStyle>
            <a:lvl1pPr algn="l" eaLnBrk="1" hangingPunct="1">
              <a:buFontTx/>
              <a:buNone/>
              <a:defRPr kumimoji="1" sz="1200">
                <a:latin typeface="Arial" charset="0"/>
                <a:ea typeface="HGPｺﾞｼｯｸM" pitchFamily="50" charset="-128"/>
              </a:defRPr>
            </a:lvl1pPr>
          </a:lstStyle>
          <a:p>
            <a:pPr defTabSz="922676" rtl="0">
              <a:defRPr/>
            </a:pPr>
            <a:endParaRPr lang="ja-JP" altLang="en-US">
              <a:cs typeface="+mn-cs"/>
            </a:endParaRPr>
          </a:p>
        </p:txBody>
      </p:sp>
      <p:sp>
        <p:nvSpPr>
          <p:cNvPr id="3" name="日付プレースホルダ 2"/>
          <p:cNvSpPr>
            <a:spLocks noGrp="1"/>
          </p:cNvSpPr>
          <p:nvPr>
            <p:ph type="dt" idx="1"/>
          </p:nvPr>
        </p:nvSpPr>
        <p:spPr>
          <a:xfrm>
            <a:off x="3901207" y="2"/>
            <a:ext cx="2985354" cy="500856"/>
          </a:xfrm>
          <a:prstGeom prst="rect">
            <a:avLst/>
          </a:prstGeom>
        </p:spPr>
        <p:txBody>
          <a:bodyPr vert="horz" lIns="93033" tIns="46515" rIns="93033" bIns="46515" rtlCol="0"/>
          <a:lstStyle>
            <a:lvl1pPr algn="r" eaLnBrk="1" hangingPunct="1">
              <a:buFontTx/>
              <a:buNone/>
              <a:defRPr kumimoji="1" sz="1200">
                <a:latin typeface="Arial" charset="0"/>
                <a:ea typeface="HGPｺﾞｼｯｸM" pitchFamily="50" charset="-128"/>
              </a:defRPr>
            </a:lvl1pPr>
          </a:lstStyle>
          <a:p>
            <a:pPr defTabSz="922676" rtl="0">
              <a:defRPr/>
            </a:pPr>
            <a:fld id="{C5D2A136-AFFF-474B-BC50-EEEB373BB437}" type="datetimeFigureOut">
              <a:rPr lang="ja-JP" altLang="en-US" smtClean="0">
                <a:cs typeface="+mn-cs"/>
              </a:rPr>
              <a:pPr defTabSz="922676" rtl="0">
                <a:defRPr/>
              </a:pPr>
              <a:t>2023/6/2</a:t>
            </a:fld>
            <a:endParaRPr lang="ja-JP" altLang="en-US">
              <a:cs typeface="+mn-cs"/>
            </a:endParaRPr>
          </a:p>
        </p:txBody>
      </p:sp>
      <p:sp>
        <p:nvSpPr>
          <p:cNvPr id="4" name="スライド イメージ プレースホルダ 3"/>
          <p:cNvSpPr>
            <a:spLocks noGrp="1" noRot="1" noChangeAspect="1"/>
          </p:cNvSpPr>
          <p:nvPr>
            <p:ph type="sldImg" idx="2"/>
          </p:nvPr>
        </p:nvSpPr>
        <p:spPr>
          <a:xfrm>
            <a:off x="2143125" y="750888"/>
            <a:ext cx="2601913" cy="3759200"/>
          </a:xfrm>
          <a:prstGeom prst="rect">
            <a:avLst/>
          </a:prstGeom>
          <a:noFill/>
          <a:ln w="12700">
            <a:solidFill>
              <a:prstClr val="black"/>
            </a:solidFill>
          </a:ln>
        </p:spPr>
        <p:txBody>
          <a:bodyPr vert="horz" lIns="93033" tIns="46515" rIns="93033" bIns="46515" rtlCol="0" anchor="ctr"/>
          <a:lstStyle/>
          <a:p>
            <a:pPr marL="0" marR="0" lvl="0" indent="0" algn="l" defTabSz="922676" rtl="0" eaLnBrk="0" fontAlgn="base" latinLnBrk="0" hangingPunct="0">
              <a:lnSpc>
                <a:spcPct val="100000"/>
              </a:lnSpc>
              <a:spcBef>
                <a:spcPct val="30000"/>
              </a:spcBef>
              <a:spcAft>
                <a:spcPct val="0"/>
              </a:spcAft>
              <a:buClrTx/>
              <a:buSzTx/>
              <a:buFontTx/>
              <a:buNone/>
              <a:defRPr/>
            </a:pPr>
            <a:endPar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endParaRPr>
          </a:p>
        </p:txBody>
      </p:sp>
      <p:sp>
        <p:nvSpPr>
          <p:cNvPr id="5" name="ノート プレースホルダ 4"/>
          <p:cNvSpPr>
            <a:spLocks noGrp="1"/>
          </p:cNvSpPr>
          <p:nvPr>
            <p:ph type="body" sz="quarter" idx="3"/>
          </p:nvPr>
        </p:nvSpPr>
        <p:spPr>
          <a:xfrm>
            <a:off x="687693" y="4758930"/>
            <a:ext cx="5512780" cy="4509301"/>
          </a:xfrm>
          <a:prstGeom prst="rect">
            <a:avLst/>
          </a:prstGeom>
        </p:spPr>
        <p:txBody>
          <a:bodyPr vert="horz" lIns="93033" tIns="46515" rIns="93033" bIns="46515" rtlCol="0">
            <a:normAutofit/>
          </a:bodyPr>
          <a:lstStyle/>
          <a:p>
            <a:pPr marL="0" marR="0" lvl="0" indent="0" algn="l" defTabSz="922676" rtl="0" eaLnBrk="0" fontAlgn="base" latinLnBrk="0" hangingPunct="0">
              <a:lnSpc>
                <a:spcPct val="100000"/>
              </a:lnSpc>
              <a:spcBef>
                <a:spcPct val="30000"/>
              </a:spcBef>
              <a:spcAft>
                <a:spcPct val="0"/>
              </a:spcAft>
              <a:buClrTx/>
              <a:buSzTx/>
              <a:buFontTx/>
              <a:buNone/>
              <a:defRPr/>
            </a:pP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マスタ テキストの書式設定</a:t>
            </a:r>
          </a:p>
          <a:p>
            <a:pPr marL="460056" marR="0" lvl="1" indent="0" algn="l" defTabSz="922676" rtl="0" eaLnBrk="0" fontAlgn="base" latinLnBrk="0" hangingPunct="0">
              <a:lnSpc>
                <a:spcPct val="100000"/>
              </a:lnSpc>
              <a:spcBef>
                <a:spcPct val="30000"/>
              </a:spcBef>
              <a:spcAft>
                <a:spcPct val="0"/>
              </a:spcAft>
              <a:buClrTx/>
              <a:buSzTx/>
              <a:buFontTx/>
              <a:buNone/>
              <a:defRPr/>
            </a:pP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第 </a:t>
            </a:r>
            <a:r>
              <a:rPr kumimoji="0" lang="en-US" altLang="ja-JP" sz="1300" b="0" i="0" u="none" strike="noStrike" kern="1200" cap="none" spc="0" normalizeH="0" baseline="0" noProof="0">
                <a:ln>
                  <a:noFill/>
                </a:ln>
                <a:solidFill>
                  <a:schemeClr val="tx1"/>
                </a:solidFill>
                <a:effectLst/>
                <a:uLnTx/>
                <a:uFillTx/>
                <a:latin typeface="Arial" pitchFamily="34" charset="0"/>
                <a:ea typeface="+mn-ea"/>
                <a:cs typeface="+mn-cs"/>
              </a:rPr>
              <a:t>2 </a:t>
            </a: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レベル</a:t>
            </a:r>
          </a:p>
          <a:p>
            <a:pPr marL="921395" marR="0" lvl="2" indent="0" algn="l" defTabSz="922676" rtl="0" eaLnBrk="0" fontAlgn="base" latinLnBrk="0" hangingPunct="0">
              <a:lnSpc>
                <a:spcPct val="100000"/>
              </a:lnSpc>
              <a:spcBef>
                <a:spcPct val="30000"/>
              </a:spcBef>
              <a:spcAft>
                <a:spcPct val="0"/>
              </a:spcAft>
              <a:buClrTx/>
              <a:buSzTx/>
              <a:buFontTx/>
              <a:buNone/>
              <a:defRPr/>
            </a:pP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第 </a:t>
            </a:r>
            <a:r>
              <a:rPr kumimoji="0" lang="en-US" altLang="ja-JP" sz="1300" b="0" i="0" u="none" strike="noStrike" kern="1200" cap="none" spc="0" normalizeH="0" baseline="0" noProof="0">
                <a:ln>
                  <a:noFill/>
                </a:ln>
                <a:solidFill>
                  <a:schemeClr val="tx1"/>
                </a:solidFill>
                <a:effectLst/>
                <a:uLnTx/>
                <a:uFillTx/>
                <a:latin typeface="Arial" pitchFamily="34" charset="0"/>
                <a:ea typeface="+mn-ea"/>
                <a:cs typeface="+mn-cs"/>
              </a:rPr>
              <a:t>3 </a:t>
            </a: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レベル</a:t>
            </a:r>
          </a:p>
          <a:p>
            <a:pPr marL="1382731" marR="0" lvl="3" indent="0" algn="l" defTabSz="922676" rtl="0" eaLnBrk="0" fontAlgn="base" latinLnBrk="0" hangingPunct="0">
              <a:lnSpc>
                <a:spcPct val="100000"/>
              </a:lnSpc>
              <a:spcBef>
                <a:spcPct val="30000"/>
              </a:spcBef>
              <a:spcAft>
                <a:spcPct val="0"/>
              </a:spcAft>
              <a:buClrTx/>
              <a:buSzTx/>
              <a:buFontTx/>
              <a:buNone/>
              <a:defRPr/>
            </a:pP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第 </a:t>
            </a:r>
            <a:r>
              <a:rPr kumimoji="0" lang="en-US" altLang="ja-JP" sz="1300" b="0" i="0" u="none" strike="noStrike" kern="1200" cap="none" spc="0" normalizeH="0" baseline="0" noProof="0">
                <a:ln>
                  <a:noFill/>
                </a:ln>
                <a:solidFill>
                  <a:schemeClr val="tx1"/>
                </a:solidFill>
                <a:effectLst/>
                <a:uLnTx/>
                <a:uFillTx/>
                <a:latin typeface="Arial" pitchFamily="34" charset="0"/>
                <a:ea typeface="+mn-ea"/>
                <a:cs typeface="+mn-cs"/>
              </a:rPr>
              <a:t>4 </a:t>
            </a: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レベル</a:t>
            </a:r>
          </a:p>
          <a:p>
            <a:pPr marL="1844069" marR="0" lvl="4" indent="0" algn="l" defTabSz="922676" rtl="0" eaLnBrk="0" fontAlgn="base" latinLnBrk="0" hangingPunct="0">
              <a:lnSpc>
                <a:spcPct val="100000"/>
              </a:lnSpc>
              <a:spcBef>
                <a:spcPct val="30000"/>
              </a:spcBef>
              <a:spcAft>
                <a:spcPct val="0"/>
              </a:spcAft>
              <a:buClrTx/>
              <a:buSzTx/>
              <a:buFontTx/>
              <a:buNone/>
              <a:defRPr/>
            </a:pP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第 </a:t>
            </a:r>
            <a:r>
              <a:rPr kumimoji="0" lang="en-US" altLang="ja-JP" sz="1300" b="0" i="0" u="none" strike="noStrike" kern="1200" cap="none" spc="0" normalizeH="0" baseline="0" noProof="0">
                <a:ln>
                  <a:noFill/>
                </a:ln>
                <a:solidFill>
                  <a:schemeClr val="tx1"/>
                </a:solidFill>
                <a:effectLst/>
                <a:uLnTx/>
                <a:uFillTx/>
                <a:latin typeface="Arial" pitchFamily="34" charset="0"/>
                <a:ea typeface="+mn-ea"/>
                <a:cs typeface="+mn-cs"/>
              </a:rPr>
              <a:t>5 </a:t>
            </a:r>
            <a:r>
              <a:rPr kumimoji="0" lang="ja-JP" altLang="en-US" sz="1300" b="0" i="0" u="none" strike="noStrike" kern="1200" cap="none" spc="0" normalizeH="0" baseline="0" noProof="0">
                <a:ln>
                  <a:noFill/>
                </a:ln>
                <a:solidFill>
                  <a:schemeClr val="tx1"/>
                </a:solidFill>
                <a:effectLst/>
                <a:uLnTx/>
                <a:uFillTx/>
                <a:latin typeface="Arial" pitchFamily="34" charset="0"/>
                <a:ea typeface="+mn-ea"/>
                <a:cs typeface="+mn-cs"/>
              </a:rPr>
              <a:t>レベル</a:t>
            </a:r>
          </a:p>
        </p:txBody>
      </p:sp>
      <p:sp>
        <p:nvSpPr>
          <p:cNvPr id="6" name="フッター プレースホルダ 5"/>
          <p:cNvSpPr>
            <a:spLocks noGrp="1"/>
          </p:cNvSpPr>
          <p:nvPr>
            <p:ph type="ftr" sz="quarter" idx="4"/>
          </p:nvPr>
        </p:nvSpPr>
        <p:spPr>
          <a:xfrm>
            <a:off x="3" y="9514659"/>
            <a:ext cx="2985354" cy="502456"/>
          </a:xfrm>
          <a:prstGeom prst="rect">
            <a:avLst/>
          </a:prstGeom>
        </p:spPr>
        <p:txBody>
          <a:bodyPr vert="horz" lIns="93033" tIns="46515" rIns="93033" bIns="46515" rtlCol="0" anchor="b"/>
          <a:lstStyle>
            <a:lvl1pPr algn="l" eaLnBrk="1" hangingPunct="1">
              <a:buFontTx/>
              <a:buNone/>
              <a:defRPr kumimoji="1" sz="1200">
                <a:latin typeface="Arial" charset="0"/>
                <a:ea typeface="HGPｺﾞｼｯｸM" pitchFamily="50" charset="-128"/>
              </a:defRPr>
            </a:lvl1pPr>
          </a:lstStyle>
          <a:p>
            <a:pPr defTabSz="922676" rtl="0">
              <a:defRPr/>
            </a:pPr>
            <a:endParaRPr lang="ja-JP" altLang="en-US">
              <a:cs typeface="+mn-cs"/>
            </a:endParaRPr>
          </a:p>
        </p:txBody>
      </p:sp>
      <p:sp>
        <p:nvSpPr>
          <p:cNvPr id="7" name="スライド番号プレースホルダ 6"/>
          <p:cNvSpPr>
            <a:spLocks noGrp="1"/>
          </p:cNvSpPr>
          <p:nvPr>
            <p:ph type="sldNum" sz="quarter" idx="5"/>
          </p:nvPr>
        </p:nvSpPr>
        <p:spPr>
          <a:xfrm>
            <a:off x="3901207" y="9514659"/>
            <a:ext cx="2985354" cy="502456"/>
          </a:xfrm>
          <a:prstGeom prst="rect">
            <a:avLst/>
          </a:prstGeom>
        </p:spPr>
        <p:txBody>
          <a:bodyPr vert="horz" wrap="square" lIns="93033" tIns="46515" rIns="93033" bIns="46515" numCol="1" anchor="b" anchorCtr="0" compatLnSpc="1"/>
          <a:lstStyle>
            <a:lvl1pPr algn="r" eaLnBrk="1" hangingPunct="1">
              <a:buFont typeface="Arial" pitchFamily="34" charset="0"/>
              <a:buNone/>
              <a:defRPr sz="1200" noProof="1">
                <a:ea typeface="HGPｺﾞｼｯｸM" pitchFamily="50" charset="-128"/>
                <a:cs typeface="+mn-ea"/>
              </a:defRPr>
            </a:lvl1pPr>
          </a:lstStyle>
          <a:p>
            <a:pPr defTabSz="922676" rtl="0">
              <a:defRPr/>
            </a:pPr>
            <a:fld id="{ED008D71-7B76-4C7A-98E7-75FBF712589E}" type="slidenum">
              <a:rPr lang="ja-JP" altLang="en-US" smtClean="0"/>
              <a:pPr defTabSz="922676" rtl="0">
                <a:defRPr/>
              </a:pPr>
              <a:t>‹#›</a:t>
            </a:fld>
            <a:endParaRPr lang="ja-JP" altLang="en-US">
              <a:cs typeface="+mn-cs"/>
            </a:endParaRPr>
          </a:p>
        </p:txBody>
      </p:sp>
    </p:spTree>
    <p:extLst>
      <p:ext uri="{BB962C8B-B14F-4D97-AF65-F5344CB8AC3E}">
        <p14:creationId xmlns:p14="http://schemas.microsoft.com/office/powerpoint/2010/main" val="368310398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300" kern="1200">
        <a:solidFill>
          <a:schemeClr val="tx1"/>
        </a:solidFill>
        <a:latin typeface="Arial" pitchFamily="34" charset="0"/>
        <a:ea typeface="+mn-ea"/>
        <a:cs typeface="+mn-cs"/>
      </a:defRPr>
    </a:lvl1pPr>
    <a:lvl2pPr marL="455930" algn="l" rtl="0" eaLnBrk="0" fontAlgn="base" hangingPunct="0">
      <a:spcBef>
        <a:spcPct val="30000"/>
      </a:spcBef>
      <a:spcAft>
        <a:spcPct val="0"/>
      </a:spcAft>
      <a:defRPr sz="1300" kern="1200">
        <a:solidFill>
          <a:schemeClr val="tx1"/>
        </a:solidFill>
        <a:latin typeface="Arial" pitchFamily="34" charset="0"/>
        <a:ea typeface="+mn-ea"/>
        <a:cs typeface="+mn-cs"/>
      </a:defRPr>
    </a:lvl2pPr>
    <a:lvl3pPr marL="913130" algn="l" rtl="0" eaLnBrk="0" fontAlgn="base" hangingPunct="0">
      <a:spcBef>
        <a:spcPct val="30000"/>
      </a:spcBef>
      <a:spcAft>
        <a:spcPct val="0"/>
      </a:spcAft>
      <a:defRPr sz="1300" kern="1200">
        <a:solidFill>
          <a:schemeClr val="tx1"/>
        </a:solidFill>
        <a:latin typeface="Arial" pitchFamily="34" charset="0"/>
        <a:ea typeface="+mn-ea"/>
        <a:cs typeface="+mn-cs"/>
      </a:defRPr>
    </a:lvl3pPr>
    <a:lvl4pPr marL="1370330" algn="l" rtl="0" eaLnBrk="0" fontAlgn="base" hangingPunct="0">
      <a:spcBef>
        <a:spcPct val="30000"/>
      </a:spcBef>
      <a:spcAft>
        <a:spcPct val="0"/>
      </a:spcAft>
      <a:defRPr sz="1300" kern="1200">
        <a:solidFill>
          <a:schemeClr val="tx1"/>
        </a:solidFill>
        <a:latin typeface="Arial" pitchFamily="34" charset="0"/>
        <a:ea typeface="+mn-ea"/>
        <a:cs typeface="+mn-cs"/>
      </a:defRPr>
    </a:lvl4pPr>
    <a:lvl5pPr marL="1827530" algn="l" rtl="0" eaLnBrk="0" fontAlgn="base" hangingPunct="0">
      <a:spcBef>
        <a:spcPct val="30000"/>
      </a:spcBef>
      <a:spcAft>
        <a:spcPct val="0"/>
      </a:spcAft>
      <a:defRPr sz="1300" kern="1200">
        <a:solidFill>
          <a:schemeClr val="tx1"/>
        </a:solidFill>
        <a:latin typeface="Arial" pitchFamily="34" charset="0"/>
        <a:ea typeface="+mn-ea"/>
        <a:cs typeface="+mn-cs"/>
      </a:defRPr>
    </a:lvl5pPr>
    <a:lvl6pPr marL="2286000" algn="l" defTabSz="913765" rtl="0" eaLnBrk="1" latinLnBrk="0" hangingPunct="1">
      <a:defRPr kumimoji="1" sz="1300" kern="1200">
        <a:solidFill>
          <a:schemeClr val="tx1"/>
        </a:solidFill>
        <a:latin typeface="+mn-lt"/>
        <a:ea typeface="+mn-ea"/>
        <a:cs typeface="+mn-cs"/>
      </a:defRPr>
    </a:lvl6pPr>
    <a:lvl7pPr marL="2743200" algn="l" defTabSz="913765" rtl="0" eaLnBrk="1" latinLnBrk="0" hangingPunct="1">
      <a:defRPr kumimoji="1" sz="1300" kern="1200">
        <a:solidFill>
          <a:schemeClr val="tx1"/>
        </a:solidFill>
        <a:latin typeface="+mn-lt"/>
        <a:ea typeface="+mn-ea"/>
        <a:cs typeface="+mn-cs"/>
      </a:defRPr>
    </a:lvl7pPr>
    <a:lvl8pPr marL="3199765" algn="l" defTabSz="913765" rtl="0" eaLnBrk="1" latinLnBrk="0" hangingPunct="1">
      <a:defRPr kumimoji="1" sz="1300" kern="1200">
        <a:solidFill>
          <a:schemeClr val="tx1"/>
        </a:solidFill>
        <a:latin typeface="+mn-lt"/>
        <a:ea typeface="+mn-ea"/>
        <a:cs typeface="+mn-cs"/>
      </a:defRPr>
    </a:lvl8pPr>
    <a:lvl9pPr marL="3656965" algn="l" defTabSz="913765"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7"/>
            <a:ext cx="5829301" cy="2124075"/>
          </a:xfrm>
        </p:spPr>
        <p:txBody>
          <a:bodyPr/>
          <a:lstStyle/>
          <a:p>
            <a:r>
              <a:rPr lang="ja-JP" altLang="en-US" noProof="1"/>
              <a:t>マスタ タイトルの書式設定</a:t>
            </a:r>
          </a:p>
        </p:txBody>
      </p:sp>
      <p:sp>
        <p:nvSpPr>
          <p:cNvPr id="3" name="サブタイトル 2"/>
          <p:cNvSpPr>
            <a:spLocks noGrp="1"/>
          </p:cNvSpPr>
          <p:nvPr>
            <p:ph type="subTitle" idx="1"/>
          </p:nvPr>
        </p:nvSpPr>
        <p:spPr>
          <a:xfrm>
            <a:off x="1028701" y="5613403"/>
            <a:ext cx="4800600" cy="25320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199765" indent="0" algn="ctr">
              <a:buNone/>
              <a:defRPr/>
            </a:lvl8pPr>
            <a:lvl9pPr marL="3656965" indent="0" algn="ctr">
              <a:buNone/>
              <a:defRPr/>
            </a:lvl9pPr>
          </a:lstStyle>
          <a:p>
            <a:r>
              <a:rPr lang="ja-JP" altLang="en-US" noProof="1"/>
              <a:t>マスタ サブタイトルの書式設定</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4DA8E680-1181-46FD-9E54-FC7A0A575796}"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noProof="1"/>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A4EDA53B-32BC-477B-AD51-D9D58FFE2D3F}"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1"/>
          </a:xfrm>
        </p:spPr>
        <p:txBody>
          <a:bodyPr vert="eaVert"/>
          <a:lstStyle/>
          <a:p>
            <a:r>
              <a:rPr lang="ja-JP" altLang="en-US" noProof="1"/>
              <a:t>マスタ タイトルの書式設定</a:t>
            </a:r>
          </a:p>
        </p:txBody>
      </p:sp>
      <p:sp>
        <p:nvSpPr>
          <p:cNvPr id="3" name="縦書きテキスト プレースホルダ 2"/>
          <p:cNvSpPr>
            <a:spLocks noGrp="1"/>
          </p:cNvSpPr>
          <p:nvPr>
            <p:ph type="body" orient="vert" idx="1"/>
          </p:nvPr>
        </p:nvSpPr>
        <p:spPr>
          <a:xfrm>
            <a:off x="342902" y="396875"/>
            <a:ext cx="4476750" cy="8451851"/>
          </a:xfrm>
        </p:spPr>
        <p:txBody>
          <a:bodyPr vert="eaVert"/>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B4CD4AAE-1B58-4F65-ADDB-4D5EDBF7C85A}"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noProof="1"/>
              <a:t>マスタ タイトルの書式設定</a:t>
            </a:r>
          </a:p>
        </p:txBody>
      </p:sp>
      <p:sp>
        <p:nvSpPr>
          <p:cNvPr id="3" name="コンテンツ プレースホルダ 2"/>
          <p:cNvSpPr>
            <a:spLocks noGrp="1"/>
          </p:cNvSpPr>
          <p:nvPr>
            <p:ph idx="1"/>
          </p:nvPr>
        </p:nvSpPr>
        <p:spPr/>
        <p:txBody>
          <a:body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030FE56B-4EB0-43DE-BCA2-956D2AC2ED59}"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6"/>
            <a:ext cx="5829301" cy="1966913"/>
          </a:xfrm>
        </p:spPr>
        <p:txBody>
          <a:bodyPr anchor="t"/>
          <a:lstStyle>
            <a:lvl1pPr algn="l">
              <a:defRPr sz="4000" b="1" cap="all"/>
            </a:lvl1pPr>
          </a:lstStyle>
          <a:p>
            <a:r>
              <a:rPr lang="ja-JP" altLang="en-US" noProof="1"/>
              <a:t>マスタ タイトルの書式設定</a:t>
            </a:r>
          </a:p>
        </p:txBody>
      </p:sp>
      <p:sp>
        <p:nvSpPr>
          <p:cNvPr id="3" name="テキスト プレースホルダ 2"/>
          <p:cNvSpPr>
            <a:spLocks noGrp="1"/>
          </p:cNvSpPr>
          <p:nvPr>
            <p:ph type="body" idx="1"/>
          </p:nvPr>
        </p:nvSpPr>
        <p:spPr>
          <a:xfrm>
            <a:off x="541338" y="4198941"/>
            <a:ext cx="5829301" cy="2166937"/>
          </a:xfrm>
        </p:spPr>
        <p:txBody>
          <a:bodyPr anchor="b"/>
          <a:lstStyle>
            <a:lvl1pPr marL="0" indent="0">
              <a:buNone/>
              <a:defRPr sz="2000"/>
            </a:lvl1pPr>
            <a:lvl2pPr marL="457200" indent="0">
              <a:buNone/>
              <a:defRPr sz="1700"/>
            </a:lvl2pPr>
            <a:lvl3pPr marL="914400" indent="0">
              <a:buNone/>
              <a:defRPr sz="1600"/>
            </a:lvl3pPr>
            <a:lvl4pPr marL="1371600" indent="0">
              <a:buNone/>
              <a:defRPr sz="1500"/>
            </a:lvl4pPr>
            <a:lvl5pPr marL="1828800" indent="0">
              <a:buNone/>
              <a:defRPr sz="1500"/>
            </a:lvl5pPr>
            <a:lvl6pPr marL="2286000" indent="0">
              <a:buNone/>
              <a:defRPr sz="1500"/>
            </a:lvl6pPr>
            <a:lvl7pPr marL="2743200" indent="0">
              <a:buNone/>
              <a:defRPr sz="1500"/>
            </a:lvl7pPr>
            <a:lvl8pPr marL="3199765" indent="0">
              <a:buNone/>
              <a:defRPr sz="1500"/>
            </a:lvl8pPr>
            <a:lvl9pPr marL="3656965" indent="0">
              <a:buNone/>
              <a:defRPr sz="1500"/>
            </a:lvl9pPr>
          </a:lstStyle>
          <a:p>
            <a:pPr lvl="0"/>
            <a:r>
              <a:rPr lang="ja-JP" altLang="en-US" noProof="1"/>
              <a:t>マスタ テキストの書式設定</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53417114-7AB4-4FAD-B433-504B424CE6D8}"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noProof="1"/>
              <a:t>マスタ タイトルの書式設定</a:t>
            </a:r>
          </a:p>
        </p:txBody>
      </p:sp>
      <p:sp>
        <p:nvSpPr>
          <p:cNvPr id="3" name="コンテンツ プレースホルダ 2"/>
          <p:cNvSpPr>
            <a:spLocks noGrp="1"/>
          </p:cNvSpPr>
          <p:nvPr>
            <p:ph sz="half" idx="1"/>
          </p:nvPr>
        </p:nvSpPr>
        <p:spPr>
          <a:xfrm>
            <a:off x="342902" y="2311403"/>
            <a:ext cx="3009899" cy="653732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4" name="コンテンツ プレースホルダ 3"/>
          <p:cNvSpPr>
            <a:spLocks noGrp="1"/>
          </p:cNvSpPr>
          <p:nvPr>
            <p:ph sz="half" idx="2"/>
          </p:nvPr>
        </p:nvSpPr>
        <p:spPr>
          <a:xfrm>
            <a:off x="3505203" y="2311403"/>
            <a:ext cx="3009899" cy="653732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7" name="Rectangle 4"/>
          <p:cNvSpPr>
            <a:spLocks noGrp="1" noChangeArrowheads="1"/>
          </p:cNvSpPr>
          <p:nvPr>
            <p:ph type="dt" sz="half" idx="1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65A33CB8-7727-4546-8C86-EBEEFEDADBFF}"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noProof="1"/>
              <a:t>マスタ タイトルの書式設定</a:t>
            </a:r>
          </a:p>
        </p:txBody>
      </p:sp>
      <p:sp>
        <p:nvSpPr>
          <p:cNvPr id="3" name="テキスト プレースホルダ 2"/>
          <p:cNvSpPr>
            <a:spLocks noGrp="1"/>
          </p:cNvSpPr>
          <p:nvPr>
            <p:ph type="body" idx="1"/>
          </p:nvPr>
        </p:nvSpPr>
        <p:spPr>
          <a:xfrm>
            <a:off x="342900" y="2217740"/>
            <a:ext cx="3030538" cy="923924"/>
          </a:xfrm>
        </p:spPr>
        <p:txBody>
          <a:bodyPr anchor="b"/>
          <a:lstStyle>
            <a:lvl1pPr marL="0" indent="0">
              <a:buNone/>
              <a:defRPr sz="2400" b="1"/>
            </a:lvl1pPr>
            <a:lvl2pPr marL="457200" indent="0">
              <a:buNone/>
              <a:defRPr sz="2000" b="1"/>
            </a:lvl2pPr>
            <a:lvl3pPr marL="914400" indent="0">
              <a:buNone/>
              <a:defRPr sz="17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199765" indent="0">
              <a:buNone/>
              <a:defRPr sz="1600" b="1"/>
            </a:lvl8pPr>
            <a:lvl9pPr marL="3656965" indent="0">
              <a:buNone/>
              <a:defRPr sz="1600" b="1"/>
            </a:lvl9pPr>
          </a:lstStyle>
          <a:p>
            <a:pPr lvl="0"/>
            <a:r>
              <a:rPr lang="ja-JP" altLang="en-US" noProof="1"/>
              <a:t>マスタ テキストの書式設定</a:t>
            </a:r>
          </a:p>
        </p:txBody>
      </p:sp>
      <p:sp>
        <p:nvSpPr>
          <p:cNvPr id="4" name="コンテンツ プレースホルダ 3"/>
          <p:cNvSpPr>
            <a:spLocks noGrp="1"/>
          </p:cNvSpPr>
          <p:nvPr>
            <p:ph sz="half" idx="2"/>
          </p:nvPr>
        </p:nvSpPr>
        <p:spPr>
          <a:xfrm>
            <a:off x="342900" y="3141664"/>
            <a:ext cx="3030538" cy="5707061"/>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5" name="テキスト プレースホルダ 4"/>
          <p:cNvSpPr>
            <a:spLocks noGrp="1"/>
          </p:cNvSpPr>
          <p:nvPr>
            <p:ph type="body" sz="quarter" idx="3"/>
          </p:nvPr>
        </p:nvSpPr>
        <p:spPr>
          <a:xfrm>
            <a:off x="3484563" y="2217740"/>
            <a:ext cx="3030538" cy="923924"/>
          </a:xfrm>
        </p:spPr>
        <p:txBody>
          <a:bodyPr anchor="b"/>
          <a:lstStyle>
            <a:lvl1pPr marL="0" indent="0">
              <a:buNone/>
              <a:defRPr sz="2400" b="1"/>
            </a:lvl1pPr>
            <a:lvl2pPr marL="457200" indent="0">
              <a:buNone/>
              <a:defRPr sz="2000" b="1"/>
            </a:lvl2pPr>
            <a:lvl3pPr marL="914400" indent="0">
              <a:buNone/>
              <a:defRPr sz="17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199765" indent="0">
              <a:buNone/>
              <a:defRPr sz="1600" b="1"/>
            </a:lvl8pPr>
            <a:lvl9pPr marL="3656965" indent="0">
              <a:buNone/>
              <a:defRPr sz="1600" b="1"/>
            </a:lvl9pPr>
          </a:lstStyle>
          <a:p>
            <a:pPr lvl="0"/>
            <a:r>
              <a:rPr lang="ja-JP" altLang="en-US" noProof="1"/>
              <a:t>マスタ テキストの書式設定</a:t>
            </a:r>
          </a:p>
        </p:txBody>
      </p:sp>
      <p:sp>
        <p:nvSpPr>
          <p:cNvPr id="6" name="コンテンツ プレースホルダ 5"/>
          <p:cNvSpPr>
            <a:spLocks noGrp="1"/>
          </p:cNvSpPr>
          <p:nvPr>
            <p:ph sz="quarter" idx="4"/>
          </p:nvPr>
        </p:nvSpPr>
        <p:spPr>
          <a:xfrm>
            <a:off x="3484563" y="3141664"/>
            <a:ext cx="3030538" cy="5707061"/>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7" name="Rectangle 4"/>
          <p:cNvSpPr>
            <a:spLocks noGrp="1" noChangeArrowheads="1"/>
          </p:cNvSpPr>
          <p:nvPr>
            <p:ph type="dt" sz="half" idx="1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1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1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F2BB4255-B435-452F-91DC-A19366BD4BBA}"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noProof="1"/>
              <a:t>マスタ タイトルの書式設定</a:t>
            </a:r>
          </a:p>
        </p:txBody>
      </p:sp>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FB7883BA-03B8-49B7-9F91-B5A39EBBE502}"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BA01F16A-2944-4F35-A70A-E3C4DFA0A2C4}"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3704"/>
            <a:ext cx="2255838" cy="1679574"/>
          </a:xfrm>
        </p:spPr>
        <p:txBody>
          <a:bodyPr anchor="b"/>
          <a:lstStyle>
            <a:lvl1pPr algn="l">
              <a:defRPr sz="2000" b="1"/>
            </a:lvl1pPr>
          </a:lstStyle>
          <a:p>
            <a:r>
              <a:rPr lang="ja-JP" altLang="en-US" noProof="1"/>
              <a:t>マスタ タイトルの書式設定</a:t>
            </a:r>
          </a:p>
        </p:txBody>
      </p:sp>
      <p:sp>
        <p:nvSpPr>
          <p:cNvPr id="3" name="コンテンツ プレースホルダ 2"/>
          <p:cNvSpPr>
            <a:spLocks noGrp="1"/>
          </p:cNvSpPr>
          <p:nvPr>
            <p:ph idx="1"/>
          </p:nvPr>
        </p:nvSpPr>
        <p:spPr>
          <a:xfrm>
            <a:off x="2681289"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noProof="1"/>
              <a:t>マスタ テキストの書式設定</a:t>
            </a:r>
          </a:p>
          <a:p>
            <a:pPr lvl="1"/>
            <a:r>
              <a:rPr lang="ja-JP" altLang="en-US" noProof="1"/>
              <a:t>第 </a:t>
            </a:r>
            <a:r>
              <a:rPr lang="en-US" altLang="ja-JP" noProof="1"/>
              <a:t>2 </a:t>
            </a:r>
            <a:r>
              <a:rPr lang="ja-JP" altLang="en-US" noProof="1"/>
              <a:t>レベル</a:t>
            </a:r>
          </a:p>
          <a:p>
            <a:pPr lvl="2"/>
            <a:r>
              <a:rPr lang="ja-JP" altLang="en-US" noProof="1"/>
              <a:t>第 </a:t>
            </a:r>
            <a:r>
              <a:rPr lang="en-US" altLang="ja-JP" noProof="1"/>
              <a:t>3 </a:t>
            </a:r>
            <a:r>
              <a:rPr lang="ja-JP" altLang="en-US" noProof="1"/>
              <a:t>レベル</a:t>
            </a:r>
          </a:p>
          <a:p>
            <a:pPr lvl="3"/>
            <a:r>
              <a:rPr lang="ja-JP" altLang="en-US" noProof="1"/>
              <a:t>第 </a:t>
            </a:r>
            <a:r>
              <a:rPr lang="en-US" altLang="ja-JP" noProof="1"/>
              <a:t>4 </a:t>
            </a:r>
            <a:r>
              <a:rPr lang="ja-JP" altLang="en-US" noProof="1"/>
              <a:t>レベル</a:t>
            </a:r>
          </a:p>
          <a:p>
            <a:pPr lvl="4"/>
            <a:r>
              <a:rPr lang="ja-JP" altLang="en-US" noProof="1"/>
              <a:t>第 </a:t>
            </a:r>
            <a:r>
              <a:rPr lang="en-US" altLang="ja-JP" noProof="1"/>
              <a:t>5 </a:t>
            </a:r>
            <a:r>
              <a:rPr lang="ja-JP" altLang="en-US" noProof="1"/>
              <a:t>レベル</a:t>
            </a:r>
          </a:p>
        </p:txBody>
      </p:sp>
      <p:sp>
        <p:nvSpPr>
          <p:cNvPr id="4" name="テキスト プレースホルダ 3"/>
          <p:cNvSpPr>
            <a:spLocks noGrp="1"/>
          </p:cNvSpPr>
          <p:nvPr>
            <p:ph type="body" sz="half" idx="2"/>
          </p:nvPr>
        </p:nvSpPr>
        <p:spPr>
          <a:xfrm>
            <a:off x="342901" y="2073275"/>
            <a:ext cx="2255838" cy="6775450"/>
          </a:xfrm>
        </p:spPr>
        <p:txBody>
          <a:bodyPr/>
          <a:lstStyle>
            <a:lvl1pPr marL="0" indent="0">
              <a:buNone/>
              <a:defRPr sz="1500"/>
            </a:lvl1pPr>
            <a:lvl2pPr marL="457200" indent="0">
              <a:buNone/>
              <a:defRPr sz="1300"/>
            </a:lvl2pPr>
            <a:lvl3pPr marL="914400" indent="0">
              <a:buNone/>
              <a:defRPr sz="1000"/>
            </a:lvl3pPr>
            <a:lvl4pPr marL="1371600" indent="0">
              <a:buNone/>
              <a:defRPr sz="1000"/>
            </a:lvl4pPr>
            <a:lvl5pPr marL="1828800" indent="0">
              <a:buNone/>
              <a:defRPr sz="1000"/>
            </a:lvl5pPr>
            <a:lvl6pPr marL="2286000" indent="0">
              <a:buNone/>
              <a:defRPr sz="1000"/>
            </a:lvl6pPr>
            <a:lvl7pPr marL="2743200" indent="0">
              <a:buNone/>
              <a:defRPr sz="1000"/>
            </a:lvl7pPr>
            <a:lvl8pPr marL="3199765" indent="0">
              <a:buNone/>
              <a:defRPr sz="1000"/>
            </a:lvl8pPr>
            <a:lvl9pPr marL="3656965" indent="0">
              <a:buNone/>
              <a:defRPr sz="1000"/>
            </a:lvl9pPr>
          </a:lstStyle>
          <a:p>
            <a:pPr lvl="0"/>
            <a:r>
              <a:rPr lang="ja-JP" altLang="en-US" noProof="1"/>
              <a:t>マスタ テキストの書式設定</a:t>
            </a:r>
          </a:p>
        </p:txBody>
      </p:sp>
      <p:sp>
        <p:nvSpPr>
          <p:cNvPr id="7" name="Rectangle 4"/>
          <p:cNvSpPr>
            <a:spLocks noGrp="1" noChangeArrowheads="1"/>
          </p:cNvSpPr>
          <p:nvPr>
            <p:ph type="dt" sz="half" idx="1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BDE09956-9A87-4135-9A20-51A1558FA169}"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1"/>
          </a:xfrm>
        </p:spPr>
        <p:txBody>
          <a:bodyPr anchor="b"/>
          <a:lstStyle>
            <a:lvl1pPr algn="l">
              <a:defRPr sz="2000" b="1"/>
            </a:lvl1pPr>
          </a:lstStyle>
          <a:p>
            <a:r>
              <a:rPr lang="ja-JP" altLang="en-US" noProof="1"/>
              <a:t>マスタ タイトルの書式設定</a:t>
            </a:r>
          </a:p>
        </p:txBody>
      </p:sp>
      <p:sp>
        <p:nvSpPr>
          <p:cNvPr id="3" name="図プレースホルダ 2"/>
          <p:cNvSpPr>
            <a:spLocks noGrp="1"/>
          </p:cNvSpPr>
          <p:nvPr>
            <p:ph type="pic" idx="1"/>
          </p:nvPr>
        </p:nvSpPr>
        <p:spPr>
          <a:xfrm>
            <a:off x="1344613" y="885825"/>
            <a:ext cx="4114800" cy="5943600"/>
          </a:xfrm>
        </p:spPr>
        <p:txBody>
          <a:bodyPr vert="horz" wrap="square" lIns="91430" tIns="45716" rIns="91430" bIns="45716"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199765" indent="0">
              <a:buNone/>
              <a:defRPr sz="2000"/>
            </a:lvl8pPr>
            <a:lvl9pPr marL="3656965"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ja-JP"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テキスト プレースホルダ 3"/>
          <p:cNvSpPr>
            <a:spLocks noGrp="1"/>
          </p:cNvSpPr>
          <p:nvPr>
            <p:ph type="body" sz="half" idx="2"/>
          </p:nvPr>
        </p:nvSpPr>
        <p:spPr>
          <a:xfrm>
            <a:off x="1344613" y="7753351"/>
            <a:ext cx="4114800" cy="1162049"/>
          </a:xfrm>
        </p:spPr>
        <p:txBody>
          <a:bodyPr/>
          <a:lstStyle>
            <a:lvl1pPr marL="0" indent="0">
              <a:buNone/>
              <a:defRPr sz="1500"/>
            </a:lvl1pPr>
            <a:lvl2pPr marL="457200" indent="0">
              <a:buNone/>
              <a:defRPr sz="1300"/>
            </a:lvl2pPr>
            <a:lvl3pPr marL="914400" indent="0">
              <a:buNone/>
              <a:defRPr sz="1000"/>
            </a:lvl3pPr>
            <a:lvl4pPr marL="1371600" indent="0">
              <a:buNone/>
              <a:defRPr sz="1000"/>
            </a:lvl4pPr>
            <a:lvl5pPr marL="1828800" indent="0">
              <a:buNone/>
              <a:defRPr sz="1000"/>
            </a:lvl5pPr>
            <a:lvl6pPr marL="2286000" indent="0">
              <a:buNone/>
              <a:defRPr sz="1000"/>
            </a:lvl6pPr>
            <a:lvl7pPr marL="2743200" indent="0">
              <a:buNone/>
              <a:defRPr sz="1000"/>
            </a:lvl7pPr>
            <a:lvl8pPr marL="3199765" indent="0">
              <a:buNone/>
              <a:defRPr sz="1000"/>
            </a:lvl8pPr>
            <a:lvl9pPr marL="3656965" indent="0">
              <a:buNone/>
              <a:defRPr sz="1000"/>
            </a:lvl9pPr>
          </a:lstStyle>
          <a:p>
            <a:pPr lvl="0"/>
            <a:r>
              <a:rPr lang="ja-JP" altLang="en-US" noProof="1"/>
              <a:t>マスタ テキストの書式設定</a:t>
            </a:r>
          </a:p>
        </p:txBody>
      </p:sp>
      <p:sp>
        <p:nvSpPr>
          <p:cNvPr id="7" name="Rectangle 4"/>
          <p:cNvSpPr>
            <a:spLocks noGrp="1" noChangeArrowheads="1"/>
          </p:cNvSpPr>
          <p:nvPr>
            <p:ph type="dt" sz="half" idx="12"/>
          </p:nvPr>
        </p:nvSpPr>
        <p:spPr bwMode="auto">
          <a:xfrm>
            <a:off x="342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8" name="Rectangle 5"/>
          <p:cNvSpPr>
            <a:spLocks noGrp="1" noChangeArrowheads="1"/>
          </p:cNvSpPr>
          <p:nvPr>
            <p:ph type="ftr" sz="quarter" idx="3"/>
          </p:nvPr>
        </p:nvSpPr>
        <p:spPr bwMode="auto">
          <a:xfrm>
            <a:off x="2343150" y="9020175"/>
            <a:ext cx="21717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Aft>
                <a:spcPct val="0"/>
              </a:spcAft>
              <a:buClrTx/>
              <a:buSzTx/>
              <a:buFontTx/>
              <a:buNone/>
              <a:defRPr/>
            </a:pPr>
            <a:endParaRPr kumimoji="1" lang="en-US" altLang="ja-JP" sz="1500" b="0" i="0" kern="1200" cap="none" spc="0" normalizeH="0" baseline="0" noProof="0">
              <a:solidFill>
                <a:schemeClr val="tx1"/>
              </a:solidFill>
              <a:latin typeface="Arial" charset="0"/>
              <a:ea typeface="+mn-ea"/>
              <a:cs typeface="+mn-cs"/>
            </a:endParaRPr>
          </a:p>
        </p:txBody>
      </p:sp>
      <p:sp>
        <p:nvSpPr>
          <p:cNvPr id="9" name="Rectangle 6"/>
          <p:cNvSpPr>
            <a:spLocks noGrp="1" noChangeArrowheads="1"/>
          </p:cNvSpPr>
          <p:nvPr>
            <p:ph type="sldNum" sz="quarter" idx="4"/>
          </p:nvPr>
        </p:nvSpPr>
        <p:spPr bwMode="auto">
          <a:xfrm>
            <a:off x="4914900" y="9020175"/>
            <a:ext cx="1600200" cy="688975"/>
          </a:xfrm>
          <a:prstGeom prst="rect">
            <a:avLst/>
          </a:prstGeom>
          <a:ln>
            <a:miter lim="800000"/>
          </a:ln>
        </p:spPr>
        <p:txBody>
          <a:bodyPr vert="horz" wrap="square" lIns="91430" tIns="45716" rIns="91430" bIns="45716" numCol="1" anchor="t" anchorCtr="0" compatLnSpc="1"/>
          <a:lstStyle>
            <a:lvl1pPr>
              <a:defRPr/>
            </a:lvl1pPr>
          </a:lstStyle>
          <a:p>
            <a:pPr marL="0" marR="0" indent="0" defTabSz="914400" rtl="0" fontAlgn="base" latinLnBrk="0">
              <a:lnSpc>
                <a:spcPct val="100000"/>
              </a:lnSpc>
              <a:spcBef>
                <a:spcPct val="0"/>
              </a:spcBef>
              <a:spcAft>
                <a:spcPct val="0"/>
              </a:spcAft>
              <a:buClrTx/>
              <a:buSzTx/>
              <a:buFont typeface="Arial" pitchFamily="34" charset="0"/>
              <a:buNone/>
              <a:defRPr/>
            </a:pPr>
            <a:fld id="{11A4C740-E143-473D-809C-F4D80B64F1EB}" type="slidenum">
              <a:rPr kumimoji="0" lang="en-US" altLang="ja-JP" sz="1500" b="0" i="0" kern="1200" cap="none" spc="0" normalizeH="0" baseline="0" noProof="1">
                <a:solidFill>
                  <a:schemeClr val="tx1"/>
                </a:solidFill>
                <a:latin typeface="Arial" pitchFamily="34" charset="0"/>
                <a:ea typeface="ＭＳ Ｐゴシック" pitchFamily="50" charset="-128"/>
                <a:cs typeface="+mn-ea"/>
              </a:rPr>
              <a:t>‹#›</a:t>
            </a:fld>
            <a:endParaRPr kumimoji="0" lang="en-US" altLang="ja-JP" sz="1500" b="0" i="0" kern="1200" cap="none" spc="0" normalizeH="0" baseline="0" noProof="1">
              <a:solidFill>
                <a:schemeClr val="tx1"/>
              </a:solidFill>
              <a:latin typeface="Arial" pitchFamily="34" charset="0"/>
              <a:ea typeface="ＭＳ Ｐゴシック" pitchFamily="50" charset="-128"/>
              <a:cs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342900" y="396875"/>
            <a:ext cx="6172200" cy="1651000"/>
          </a:xfrm>
          <a:prstGeom prst="rect">
            <a:avLst/>
          </a:prstGeom>
          <a:noFill/>
          <a:ln w="9525">
            <a:noFill/>
            <a:miter/>
          </a:ln>
        </p:spPr>
        <p:txBody>
          <a:bodyPr lIns="91430" tIns="45716" rIns="91430" bIns="45716" anchor="ctr"/>
          <a:lstStyle/>
          <a:p>
            <a:pPr lvl="0"/>
            <a:r>
              <a:rPr lang="ja-JP" altLang="en-US" dirty="0"/>
              <a:t>マスタ タイトルの書式設定</a:t>
            </a:r>
          </a:p>
        </p:txBody>
      </p:sp>
      <p:sp>
        <p:nvSpPr>
          <p:cNvPr id="1027" name="Rectangle 3"/>
          <p:cNvSpPr>
            <a:spLocks noGrp="1"/>
          </p:cNvSpPr>
          <p:nvPr>
            <p:ph type="body"/>
          </p:nvPr>
        </p:nvSpPr>
        <p:spPr>
          <a:xfrm>
            <a:off x="342900" y="2311400"/>
            <a:ext cx="6172200" cy="6537325"/>
          </a:xfrm>
          <a:prstGeom prst="rect">
            <a:avLst/>
          </a:prstGeom>
          <a:noFill/>
          <a:ln w="9525">
            <a:noFill/>
            <a:miter/>
          </a:ln>
        </p:spPr>
        <p:txBody>
          <a:bodyPr lIns="91430" tIns="45716" rIns="91430" bIns="45716"/>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ln>
          <a:effectLst/>
        </p:spPr>
        <p:txBody>
          <a:bodyPr vert="horz" wrap="square" lIns="91430" tIns="45716" rIns="91430" bIns="45716" numCol="1" anchor="t" anchorCtr="0" compatLnSpc="1"/>
          <a:lstStyle>
            <a:lvl1pPr algn="l" eaLnBrk="1" hangingPunct="1">
              <a:spcBef>
                <a:spcPct val="0"/>
              </a:spcBef>
              <a:buFontTx/>
              <a:buNone/>
              <a:defRPr kumimoji="1">
                <a:latin typeface="Arial"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500" b="0" i="0" u="none" strike="noStrike" kern="1200" cap="none" spc="0" normalizeH="0" baseline="0" noProof="0">
              <a:ln>
                <a:noFill/>
              </a:ln>
              <a:solidFill>
                <a:schemeClr val="tx1"/>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ln>
          <a:effectLst/>
        </p:spPr>
        <p:txBody>
          <a:bodyPr vert="horz" wrap="square" lIns="91430" tIns="45716" rIns="91430" bIns="45716" numCol="1" anchor="t" anchorCtr="0" compatLnSpc="1"/>
          <a:lstStyle>
            <a:lvl1pPr algn="ctr" eaLnBrk="1" hangingPunct="1">
              <a:spcBef>
                <a:spcPct val="0"/>
              </a:spcBef>
              <a:buFontTx/>
              <a:buNone/>
              <a:defRPr kumimoji="1">
                <a:latin typeface="Arial"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ja-JP" sz="1500" b="0" i="0" u="none" strike="noStrike" kern="1200" cap="none" spc="0" normalizeH="0" baseline="0" noProof="0">
              <a:ln>
                <a:noFill/>
              </a:ln>
              <a:solidFill>
                <a:schemeClr val="tx1"/>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ln>
          <a:effectLst/>
        </p:spPr>
        <p:txBody>
          <a:bodyPr vert="horz" wrap="square" lIns="91430" tIns="45716" rIns="91430" bIns="45716" numCol="1" anchor="t" anchorCtr="0" compatLnSpc="1"/>
          <a:lstStyle>
            <a:lvl1pPr algn="r" eaLnBrk="1" hangingPunct="1">
              <a:buFont typeface="Arial" pitchFamily="34" charset="0"/>
              <a:buNone/>
              <a:defRPr noProof="1">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itchFamily="34" charset="0"/>
              <a:buNone/>
              <a:defRPr/>
            </a:pPr>
            <a:fld id="{34C2396D-1356-44F3-92FD-A5F34F1B23C6}" type="slidenum">
              <a:rPr kumimoji="0" lang="en-US" altLang="ja-JP" sz="1500" b="0" i="0" u="none" strike="noStrike" kern="1200" cap="none" spc="0" normalizeH="0" baseline="0" noProof="1">
                <a:ln>
                  <a:noFill/>
                </a:ln>
                <a:solidFill>
                  <a:schemeClr val="tx1"/>
                </a:solidFill>
                <a:effectLst/>
                <a:uLnTx/>
                <a:uFillTx/>
                <a:latin typeface="Arial" pitchFamily="34" charset="0"/>
                <a:ea typeface="ＭＳ Ｐゴシック" pitchFamily="50" charset="-128"/>
                <a:cs typeface="+mn-ea"/>
              </a:rPr>
              <a:t>‹#›</a:t>
            </a:fld>
            <a:endParaRPr kumimoji="0" lang="en-US" altLang="ja-JP" sz="1500" b="0" i="0" u="none" strike="noStrike" kern="1200" cap="none" spc="0" normalizeH="0" baseline="0" noProof="1">
              <a:ln>
                <a:noFill/>
              </a:ln>
              <a:solidFill>
                <a:schemeClr val="tx1"/>
              </a:solidFill>
              <a:effectLst/>
              <a:uLnTx/>
              <a:uFillTx/>
              <a:latin typeface="Arial" pitchFamily="34" charset="0"/>
              <a:ea typeface="ＭＳ Ｐゴシック" pitchFamily="50"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500">
          <a:solidFill>
            <a:schemeClr val="tx2"/>
          </a:solidFill>
          <a:latin typeface="+mj-lt"/>
          <a:ea typeface="+mj-ea"/>
          <a:cs typeface="+mj-cs"/>
        </a:defRPr>
      </a:lvl1pPr>
      <a:lvl2pPr algn="ctr" rtl="0" eaLnBrk="0" fontAlgn="base" hangingPunct="0">
        <a:spcBef>
          <a:spcPct val="0"/>
        </a:spcBef>
        <a:spcAft>
          <a:spcPct val="0"/>
        </a:spcAft>
        <a:defRPr sz="4500">
          <a:solidFill>
            <a:schemeClr val="tx2"/>
          </a:solidFill>
          <a:latin typeface="Arial" charset="0"/>
          <a:ea typeface="ＭＳ Ｐゴシック" pitchFamily="50" charset="-128"/>
        </a:defRPr>
      </a:lvl2pPr>
      <a:lvl3pPr algn="ctr" rtl="0" eaLnBrk="0" fontAlgn="base" hangingPunct="0">
        <a:spcBef>
          <a:spcPct val="0"/>
        </a:spcBef>
        <a:spcAft>
          <a:spcPct val="0"/>
        </a:spcAft>
        <a:defRPr sz="4500">
          <a:solidFill>
            <a:schemeClr val="tx2"/>
          </a:solidFill>
          <a:latin typeface="Arial" charset="0"/>
          <a:ea typeface="ＭＳ Ｐゴシック" pitchFamily="50" charset="-128"/>
        </a:defRPr>
      </a:lvl3pPr>
      <a:lvl4pPr algn="ctr" rtl="0" eaLnBrk="0" fontAlgn="base" hangingPunct="0">
        <a:spcBef>
          <a:spcPct val="0"/>
        </a:spcBef>
        <a:spcAft>
          <a:spcPct val="0"/>
        </a:spcAft>
        <a:defRPr sz="4500">
          <a:solidFill>
            <a:schemeClr val="tx2"/>
          </a:solidFill>
          <a:latin typeface="Arial" charset="0"/>
          <a:ea typeface="ＭＳ Ｐゴシック" pitchFamily="50" charset="-128"/>
        </a:defRPr>
      </a:lvl4pPr>
      <a:lvl5pPr algn="ctr" rtl="0" eaLnBrk="0" fontAlgn="base" hangingPunct="0">
        <a:spcBef>
          <a:spcPct val="0"/>
        </a:spcBef>
        <a:spcAft>
          <a:spcPct val="0"/>
        </a:spcAft>
        <a:defRPr sz="4500">
          <a:solidFill>
            <a:schemeClr val="tx2"/>
          </a:solidFill>
          <a:latin typeface="Arial" charset="0"/>
          <a:ea typeface="ＭＳ Ｐゴシック" pitchFamily="50" charset="-128"/>
        </a:defRPr>
      </a:lvl5pPr>
      <a:lvl6pPr marL="457200" algn="ctr" rtl="0" fontAlgn="base">
        <a:spcBef>
          <a:spcPct val="0"/>
        </a:spcBef>
        <a:spcAft>
          <a:spcPct val="0"/>
        </a:spcAft>
        <a:defRPr kumimoji="1" sz="4500">
          <a:solidFill>
            <a:schemeClr val="tx2"/>
          </a:solidFill>
          <a:latin typeface="Arial" charset="0"/>
          <a:ea typeface="ＭＳ Ｐゴシック" pitchFamily="50" charset="-128"/>
        </a:defRPr>
      </a:lvl6pPr>
      <a:lvl7pPr marL="914400" algn="ctr" rtl="0" fontAlgn="base">
        <a:spcBef>
          <a:spcPct val="0"/>
        </a:spcBef>
        <a:spcAft>
          <a:spcPct val="0"/>
        </a:spcAft>
        <a:defRPr kumimoji="1" sz="4500">
          <a:solidFill>
            <a:schemeClr val="tx2"/>
          </a:solidFill>
          <a:latin typeface="Arial" charset="0"/>
          <a:ea typeface="ＭＳ Ｐゴシック" pitchFamily="50" charset="-128"/>
        </a:defRPr>
      </a:lvl7pPr>
      <a:lvl8pPr marL="1371600" algn="ctr" rtl="0" fontAlgn="base">
        <a:spcBef>
          <a:spcPct val="0"/>
        </a:spcBef>
        <a:spcAft>
          <a:spcPct val="0"/>
        </a:spcAft>
        <a:defRPr kumimoji="1" sz="4500">
          <a:solidFill>
            <a:schemeClr val="tx2"/>
          </a:solidFill>
          <a:latin typeface="Arial" charset="0"/>
          <a:ea typeface="ＭＳ Ｐゴシック" pitchFamily="50" charset="-128"/>
        </a:defRPr>
      </a:lvl8pPr>
      <a:lvl9pPr marL="1828800" algn="ctr" rtl="0" fontAlgn="base">
        <a:spcBef>
          <a:spcPct val="0"/>
        </a:spcBef>
        <a:spcAft>
          <a:spcPct val="0"/>
        </a:spcAft>
        <a:defRPr kumimoji="1" sz="4500">
          <a:solidFill>
            <a:schemeClr val="tx2"/>
          </a:solidFill>
          <a:latin typeface="Arial" charset="0"/>
          <a:ea typeface="ＭＳ Ｐゴシック" pitchFamily="50" charset="-128"/>
        </a:defRPr>
      </a:lvl9pPr>
    </p:titleStyle>
    <p:bodyStyle>
      <a:lvl1pPr marL="341630" indent="-341630" algn="l" rtl="0" eaLnBrk="0" fontAlgn="base" hangingPunct="0">
        <a:spcBef>
          <a:spcPct val="20000"/>
        </a:spcBef>
        <a:spcAft>
          <a:spcPct val="0"/>
        </a:spcAft>
        <a:buChar char="•"/>
        <a:defRPr sz="3200">
          <a:solidFill>
            <a:schemeClr val="tx1"/>
          </a:solidFill>
          <a:latin typeface="+mn-lt"/>
          <a:ea typeface="+mn-ea"/>
          <a:cs typeface="+mn-cs"/>
        </a:defRPr>
      </a:lvl1pPr>
      <a:lvl2pPr marL="741680" indent="-284480" algn="l" rtl="0" eaLnBrk="0" fontAlgn="base" hangingPunct="0">
        <a:spcBef>
          <a:spcPct val="20000"/>
        </a:spcBef>
        <a:spcAft>
          <a:spcPct val="0"/>
        </a:spcAft>
        <a:buChar char="–"/>
        <a:defRPr sz="2800">
          <a:solidFill>
            <a:schemeClr val="tx1"/>
          </a:solidFill>
          <a:latin typeface="+mn-lt"/>
          <a:ea typeface="+mn-ea"/>
        </a:defRPr>
      </a:lvl2pPr>
      <a:lvl3pPr marL="1141730" indent="-227330" algn="l" rtl="0" eaLnBrk="0" fontAlgn="base" hangingPunct="0">
        <a:spcBef>
          <a:spcPct val="20000"/>
        </a:spcBef>
        <a:spcAft>
          <a:spcPct val="0"/>
        </a:spcAft>
        <a:buChar char="•"/>
        <a:defRPr sz="2400">
          <a:solidFill>
            <a:schemeClr val="tx1"/>
          </a:solidFill>
          <a:latin typeface="+mn-lt"/>
          <a:ea typeface="+mn-ea"/>
        </a:defRPr>
      </a:lvl3pPr>
      <a:lvl4pPr marL="1598930" indent="-227330" algn="l" rtl="0" eaLnBrk="0" fontAlgn="base" hangingPunct="0">
        <a:spcBef>
          <a:spcPct val="20000"/>
        </a:spcBef>
        <a:spcAft>
          <a:spcPct val="0"/>
        </a:spcAft>
        <a:buChar char="–"/>
        <a:defRPr sz="2000">
          <a:solidFill>
            <a:schemeClr val="tx1"/>
          </a:solidFill>
          <a:latin typeface="+mn-lt"/>
          <a:ea typeface="+mn-ea"/>
        </a:defRPr>
      </a:lvl4pPr>
      <a:lvl5pPr marL="2056130" indent="-22733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8365" indent="-228600" algn="l" rtl="0" fontAlgn="base">
        <a:spcBef>
          <a:spcPct val="20000"/>
        </a:spcBef>
        <a:spcAft>
          <a:spcPct val="0"/>
        </a:spcAft>
        <a:buChar char="»"/>
        <a:defRPr kumimoji="1" sz="2000">
          <a:solidFill>
            <a:schemeClr val="tx1"/>
          </a:solidFill>
          <a:latin typeface="+mn-lt"/>
          <a:ea typeface="+mn-ea"/>
        </a:defRPr>
      </a:lvl8pPr>
      <a:lvl9pPr marL="3885565"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765" rtl="0" eaLnBrk="1" latinLnBrk="0" hangingPunct="1">
        <a:defRPr kumimoji="1" sz="1700" kern="1200">
          <a:solidFill>
            <a:schemeClr val="tx1"/>
          </a:solidFill>
          <a:latin typeface="+mn-lt"/>
          <a:ea typeface="+mn-ea"/>
          <a:cs typeface="+mn-cs"/>
        </a:defRPr>
      </a:lvl1pPr>
      <a:lvl2pPr marL="457200" algn="l" defTabSz="913765" rtl="0" eaLnBrk="1" latinLnBrk="0" hangingPunct="1">
        <a:defRPr kumimoji="1" sz="1700" kern="1200">
          <a:solidFill>
            <a:schemeClr val="tx1"/>
          </a:solidFill>
          <a:latin typeface="+mn-lt"/>
          <a:ea typeface="+mn-ea"/>
          <a:cs typeface="+mn-cs"/>
        </a:defRPr>
      </a:lvl2pPr>
      <a:lvl3pPr marL="914400" algn="l" defTabSz="913765" rtl="0" eaLnBrk="1" latinLnBrk="0" hangingPunct="1">
        <a:defRPr kumimoji="1" sz="1700" kern="1200">
          <a:solidFill>
            <a:schemeClr val="tx1"/>
          </a:solidFill>
          <a:latin typeface="+mn-lt"/>
          <a:ea typeface="+mn-ea"/>
          <a:cs typeface="+mn-cs"/>
        </a:defRPr>
      </a:lvl3pPr>
      <a:lvl4pPr marL="1371600" algn="l" defTabSz="913765" rtl="0" eaLnBrk="1" latinLnBrk="0" hangingPunct="1">
        <a:defRPr kumimoji="1" sz="1700" kern="1200">
          <a:solidFill>
            <a:schemeClr val="tx1"/>
          </a:solidFill>
          <a:latin typeface="+mn-lt"/>
          <a:ea typeface="+mn-ea"/>
          <a:cs typeface="+mn-cs"/>
        </a:defRPr>
      </a:lvl4pPr>
      <a:lvl5pPr marL="1828800" algn="l" defTabSz="913765" rtl="0" eaLnBrk="1" latinLnBrk="0" hangingPunct="1">
        <a:defRPr kumimoji="1" sz="1700" kern="1200">
          <a:solidFill>
            <a:schemeClr val="tx1"/>
          </a:solidFill>
          <a:latin typeface="+mn-lt"/>
          <a:ea typeface="+mn-ea"/>
          <a:cs typeface="+mn-cs"/>
        </a:defRPr>
      </a:lvl5pPr>
      <a:lvl6pPr marL="2286000" algn="l" defTabSz="913765" rtl="0" eaLnBrk="1" latinLnBrk="0" hangingPunct="1">
        <a:defRPr kumimoji="1" sz="1700" kern="1200">
          <a:solidFill>
            <a:schemeClr val="tx1"/>
          </a:solidFill>
          <a:latin typeface="+mn-lt"/>
          <a:ea typeface="+mn-ea"/>
          <a:cs typeface="+mn-cs"/>
        </a:defRPr>
      </a:lvl6pPr>
      <a:lvl7pPr marL="2743200" algn="l" defTabSz="913765" rtl="0" eaLnBrk="1" latinLnBrk="0" hangingPunct="1">
        <a:defRPr kumimoji="1" sz="1700" kern="1200">
          <a:solidFill>
            <a:schemeClr val="tx1"/>
          </a:solidFill>
          <a:latin typeface="+mn-lt"/>
          <a:ea typeface="+mn-ea"/>
          <a:cs typeface="+mn-cs"/>
        </a:defRPr>
      </a:lvl7pPr>
      <a:lvl8pPr marL="3199765" algn="l" defTabSz="913765" rtl="0" eaLnBrk="1" latinLnBrk="0" hangingPunct="1">
        <a:defRPr kumimoji="1" sz="1700" kern="1200">
          <a:solidFill>
            <a:schemeClr val="tx1"/>
          </a:solidFill>
          <a:latin typeface="+mn-lt"/>
          <a:ea typeface="+mn-ea"/>
          <a:cs typeface="+mn-cs"/>
        </a:defRPr>
      </a:lvl8pPr>
      <a:lvl9pPr marL="3656965" algn="l" defTabSz="913765"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30382-7337-4359-9007-542F936F4D02}"/>
              </a:ext>
            </a:extLst>
          </p:cNvPr>
          <p:cNvSpPr txBox="1">
            <a:spLocks/>
          </p:cNvSpPr>
          <p:nvPr/>
        </p:nvSpPr>
        <p:spPr>
          <a:xfrm>
            <a:off x="476672" y="488504"/>
            <a:ext cx="4536504" cy="648072"/>
          </a:xfrm>
          <a:prstGeom prst="rect">
            <a:avLst/>
          </a:prstGeom>
          <a:ln w="38100">
            <a:solidFill>
              <a:schemeClr val="tx1"/>
            </a:solidFill>
          </a:ln>
        </p:spPr>
        <p:txBody>
          <a:bodyPr>
            <a:normAutofit fontScale="67500" lnSpcReduction="20000"/>
          </a:bodyPr>
          <a:lstStyle>
            <a:lvl1pPr algn="ctr" rtl="0" eaLnBrk="0" fontAlgn="base" hangingPunct="0">
              <a:spcBef>
                <a:spcPct val="0"/>
              </a:spcBef>
              <a:spcAft>
                <a:spcPct val="0"/>
              </a:spcAft>
              <a:defRPr sz="4500">
                <a:solidFill>
                  <a:schemeClr val="tx2"/>
                </a:solidFill>
                <a:latin typeface="+mj-lt"/>
                <a:ea typeface="+mj-ea"/>
                <a:cs typeface="+mj-cs"/>
              </a:defRPr>
            </a:lvl1pPr>
            <a:lvl2pPr algn="ctr" rtl="0" eaLnBrk="0" fontAlgn="base" hangingPunct="0">
              <a:spcBef>
                <a:spcPct val="0"/>
              </a:spcBef>
              <a:spcAft>
                <a:spcPct val="0"/>
              </a:spcAft>
              <a:defRPr sz="4500">
                <a:solidFill>
                  <a:schemeClr val="tx2"/>
                </a:solidFill>
                <a:latin typeface="Arial" charset="0"/>
                <a:ea typeface="ＭＳ Ｐゴシック" pitchFamily="50" charset="-128"/>
              </a:defRPr>
            </a:lvl2pPr>
            <a:lvl3pPr algn="ctr" rtl="0" eaLnBrk="0" fontAlgn="base" hangingPunct="0">
              <a:spcBef>
                <a:spcPct val="0"/>
              </a:spcBef>
              <a:spcAft>
                <a:spcPct val="0"/>
              </a:spcAft>
              <a:defRPr sz="4500">
                <a:solidFill>
                  <a:schemeClr val="tx2"/>
                </a:solidFill>
                <a:latin typeface="Arial" charset="0"/>
                <a:ea typeface="ＭＳ Ｐゴシック" pitchFamily="50" charset="-128"/>
              </a:defRPr>
            </a:lvl3pPr>
            <a:lvl4pPr algn="ctr" rtl="0" eaLnBrk="0" fontAlgn="base" hangingPunct="0">
              <a:spcBef>
                <a:spcPct val="0"/>
              </a:spcBef>
              <a:spcAft>
                <a:spcPct val="0"/>
              </a:spcAft>
              <a:defRPr sz="4500">
                <a:solidFill>
                  <a:schemeClr val="tx2"/>
                </a:solidFill>
                <a:latin typeface="Arial" charset="0"/>
                <a:ea typeface="ＭＳ Ｐゴシック" pitchFamily="50" charset="-128"/>
              </a:defRPr>
            </a:lvl4pPr>
            <a:lvl5pPr algn="ctr" rtl="0" eaLnBrk="0" fontAlgn="base" hangingPunct="0">
              <a:spcBef>
                <a:spcPct val="0"/>
              </a:spcBef>
              <a:spcAft>
                <a:spcPct val="0"/>
              </a:spcAft>
              <a:defRPr sz="4500">
                <a:solidFill>
                  <a:schemeClr val="tx2"/>
                </a:solidFill>
                <a:latin typeface="Arial" charset="0"/>
                <a:ea typeface="ＭＳ Ｐゴシック" pitchFamily="50" charset="-128"/>
              </a:defRPr>
            </a:lvl5pPr>
            <a:lvl6pPr marL="457200" algn="ctr" rtl="0" fontAlgn="base">
              <a:spcBef>
                <a:spcPct val="0"/>
              </a:spcBef>
              <a:spcAft>
                <a:spcPct val="0"/>
              </a:spcAft>
              <a:defRPr kumimoji="1" sz="4500">
                <a:solidFill>
                  <a:schemeClr val="tx2"/>
                </a:solidFill>
                <a:latin typeface="Arial" charset="0"/>
                <a:ea typeface="ＭＳ Ｐゴシック" pitchFamily="50" charset="-128"/>
              </a:defRPr>
            </a:lvl6pPr>
            <a:lvl7pPr marL="914400" algn="ctr" rtl="0" fontAlgn="base">
              <a:spcBef>
                <a:spcPct val="0"/>
              </a:spcBef>
              <a:spcAft>
                <a:spcPct val="0"/>
              </a:spcAft>
              <a:defRPr kumimoji="1" sz="4500">
                <a:solidFill>
                  <a:schemeClr val="tx2"/>
                </a:solidFill>
                <a:latin typeface="Arial" charset="0"/>
                <a:ea typeface="ＭＳ Ｐゴシック" pitchFamily="50" charset="-128"/>
              </a:defRPr>
            </a:lvl7pPr>
            <a:lvl8pPr marL="1371600" algn="ctr" rtl="0" fontAlgn="base">
              <a:spcBef>
                <a:spcPct val="0"/>
              </a:spcBef>
              <a:spcAft>
                <a:spcPct val="0"/>
              </a:spcAft>
              <a:defRPr kumimoji="1" sz="4500">
                <a:solidFill>
                  <a:schemeClr val="tx2"/>
                </a:solidFill>
                <a:latin typeface="Arial" charset="0"/>
                <a:ea typeface="ＭＳ Ｐゴシック" pitchFamily="50" charset="-128"/>
              </a:defRPr>
            </a:lvl8pPr>
            <a:lvl9pPr marL="1828800" algn="ctr" rtl="0" fontAlgn="base">
              <a:spcBef>
                <a:spcPct val="0"/>
              </a:spcBef>
              <a:spcAft>
                <a:spcPct val="0"/>
              </a:spcAft>
              <a:defRPr kumimoji="1" sz="4500">
                <a:solidFill>
                  <a:schemeClr val="tx2"/>
                </a:solidFill>
                <a:latin typeface="Arial" charset="0"/>
                <a:ea typeface="ＭＳ Ｐゴシック" pitchFamily="50" charset="-128"/>
              </a:defRPr>
            </a:lvl9pPr>
          </a:lstStyle>
          <a:p>
            <a:pPr>
              <a:lnSpc>
                <a:spcPct val="120000"/>
              </a:lnSpc>
            </a:pPr>
            <a:r>
              <a:rPr kumimoji="1" lang="ja-JP" altLang="en-US" kern="0" dirty="0"/>
              <a:t>湊中学校運営協議会通信</a:t>
            </a:r>
          </a:p>
        </p:txBody>
      </p:sp>
      <p:sp>
        <p:nvSpPr>
          <p:cNvPr id="3" name="字幕 2">
            <a:extLst>
              <a:ext uri="{FF2B5EF4-FFF2-40B4-BE49-F238E27FC236}">
                <a16:creationId xmlns:a16="http://schemas.microsoft.com/office/drawing/2014/main" id="{BB32BAB3-34C3-4863-BEC2-3CB2CA5EE6BB}"/>
              </a:ext>
            </a:extLst>
          </p:cNvPr>
          <p:cNvSpPr txBox="1">
            <a:spLocks/>
          </p:cNvSpPr>
          <p:nvPr/>
        </p:nvSpPr>
        <p:spPr>
          <a:xfrm>
            <a:off x="5020174" y="488504"/>
            <a:ext cx="1055644" cy="648072"/>
          </a:xfrm>
          <a:prstGeom prst="rect">
            <a:avLst/>
          </a:prstGeom>
          <a:ln w="38100">
            <a:solidFill>
              <a:schemeClr val="tx1"/>
            </a:solidFill>
          </a:ln>
        </p:spPr>
        <p:txBody>
          <a:bodyPr>
            <a:normAutofit fontScale="25000" lnSpcReduction="20000"/>
          </a:bodyPr>
          <a:lstStyle>
            <a:lvl1pPr marL="341630" indent="-341630" algn="l" rtl="0" eaLnBrk="0" fontAlgn="base" hangingPunct="0">
              <a:spcBef>
                <a:spcPct val="20000"/>
              </a:spcBef>
              <a:spcAft>
                <a:spcPct val="0"/>
              </a:spcAft>
              <a:buChar char="•"/>
              <a:defRPr sz="3200">
                <a:solidFill>
                  <a:schemeClr val="tx1"/>
                </a:solidFill>
                <a:latin typeface="+mn-lt"/>
                <a:ea typeface="+mn-ea"/>
                <a:cs typeface="+mn-cs"/>
              </a:defRPr>
            </a:lvl1pPr>
            <a:lvl2pPr marL="741680" indent="-284480" algn="l" rtl="0" eaLnBrk="0" fontAlgn="base" hangingPunct="0">
              <a:spcBef>
                <a:spcPct val="20000"/>
              </a:spcBef>
              <a:spcAft>
                <a:spcPct val="0"/>
              </a:spcAft>
              <a:buChar char="–"/>
              <a:defRPr sz="2800">
                <a:solidFill>
                  <a:schemeClr val="tx1"/>
                </a:solidFill>
                <a:latin typeface="+mn-lt"/>
                <a:ea typeface="+mn-ea"/>
              </a:defRPr>
            </a:lvl2pPr>
            <a:lvl3pPr marL="1141730" indent="-227330" algn="l" rtl="0" eaLnBrk="0" fontAlgn="base" hangingPunct="0">
              <a:spcBef>
                <a:spcPct val="20000"/>
              </a:spcBef>
              <a:spcAft>
                <a:spcPct val="0"/>
              </a:spcAft>
              <a:buChar char="•"/>
              <a:defRPr sz="2400">
                <a:solidFill>
                  <a:schemeClr val="tx1"/>
                </a:solidFill>
                <a:latin typeface="+mn-lt"/>
                <a:ea typeface="+mn-ea"/>
              </a:defRPr>
            </a:lvl3pPr>
            <a:lvl4pPr marL="1598930" indent="-227330" algn="l" rtl="0" eaLnBrk="0" fontAlgn="base" hangingPunct="0">
              <a:spcBef>
                <a:spcPct val="20000"/>
              </a:spcBef>
              <a:spcAft>
                <a:spcPct val="0"/>
              </a:spcAft>
              <a:buChar char="–"/>
              <a:defRPr sz="2000">
                <a:solidFill>
                  <a:schemeClr val="tx1"/>
                </a:solidFill>
                <a:latin typeface="+mn-lt"/>
                <a:ea typeface="+mn-ea"/>
              </a:defRPr>
            </a:lvl4pPr>
            <a:lvl5pPr marL="2056130" indent="-22733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8365" indent="-228600" algn="l" rtl="0" fontAlgn="base">
              <a:spcBef>
                <a:spcPct val="20000"/>
              </a:spcBef>
              <a:spcAft>
                <a:spcPct val="0"/>
              </a:spcAft>
              <a:buChar char="»"/>
              <a:defRPr kumimoji="1" sz="2000">
                <a:solidFill>
                  <a:schemeClr val="tx1"/>
                </a:solidFill>
                <a:latin typeface="+mn-lt"/>
                <a:ea typeface="+mn-ea"/>
              </a:defRPr>
            </a:lvl8pPr>
            <a:lvl9pPr marL="3885565" indent="-228600" algn="l" rtl="0" fontAlgn="base">
              <a:spcBef>
                <a:spcPct val="20000"/>
              </a:spcBef>
              <a:spcAft>
                <a:spcPct val="0"/>
              </a:spcAft>
              <a:buChar char="»"/>
              <a:defRPr kumimoji="1" sz="2000">
                <a:solidFill>
                  <a:schemeClr val="tx1"/>
                </a:solidFill>
                <a:latin typeface="+mn-lt"/>
                <a:ea typeface="+mn-ea"/>
              </a:defRPr>
            </a:lvl9pPr>
          </a:lstStyle>
          <a:p>
            <a:pPr marL="0" indent="0" algn="ctr">
              <a:lnSpc>
                <a:spcPct val="170000"/>
              </a:lnSpc>
              <a:buNone/>
            </a:pPr>
            <a:r>
              <a:rPr kumimoji="1" lang="ja-JP" altLang="en-US" kern="0" dirty="0"/>
              <a:t>船橋市立湊中学校</a:t>
            </a:r>
            <a:endParaRPr kumimoji="1" lang="en-US" altLang="ja-JP" kern="0" dirty="0"/>
          </a:p>
          <a:p>
            <a:pPr marL="0" indent="0" algn="ctr">
              <a:buNone/>
            </a:pPr>
            <a:r>
              <a:rPr kumimoji="1" lang="ja-JP" altLang="en-US" kern="0" dirty="0"/>
              <a:t>学校運営協議会</a:t>
            </a:r>
            <a:endParaRPr kumimoji="1" lang="en-US" altLang="ja-JP" kern="0" dirty="0"/>
          </a:p>
          <a:p>
            <a:pPr marL="0" indent="0" algn="ctr">
              <a:buNone/>
            </a:pPr>
            <a:r>
              <a:rPr kumimoji="1" lang="ja-JP" altLang="en-US" kern="0" dirty="0"/>
              <a:t>第１号</a:t>
            </a:r>
            <a:endParaRPr kumimoji="1" lang="en-US" altLang="ja-JP" kern="0" dirty="0"/>
          </a:p>
          <a:p>
            <a:pPr marL="0" indent="0" algn="ctr">
              <a:buNone/>
            </a:pPr>
            <a:r>
              <a:rPr kumimoji="1" lang="ja-JP" altLang="en-US" kern="0" dirty="0"/>
              <a:t>令和５年６月１日</a:t>
            </a:r>
          </a:p>
        </p:txBody>
      </p:sp>
      <p:sp>
        <p:nvSpPr>
          <p:cNvPr id="4" name="タイトル 1">
            <a:extLst>
              <a:ext uri="{FF2B5EF4-FFF2-40B4-BE49-F238E27FC236}">
                <a16:creationId xmlns:a16="http://schemas.microsoft.com/office/drawing/2014/main" id="{3CBF7A1B-BDAD-41D1-B23C-2767D745629B}"/>
              </a:ext>
            </a:extLst>
          </p:cNvPr>
          <p:cNvSpPr txBox="1">
            <a:spLocks/>
          </p:cNvSpPr>
          <p:nvPr/>
        </p:nvSpPr>
        <p:spPr>
          <a:xfrm>
            <a:off x="404664" y="1176569"/>
            <a:ext cx="5760640" cy="2264263"/>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3200" dirty="0">
                <a:latin typeface="HG丸ｺﾞｼｯｸM-PRO" panose="020F0600000000000000" pitchFamily="50" charset="-128"/>
                <a:ea typeface="HG丸ｺﾞｼｯｸM-PRO" panose="020F0600000000000000" pitchFamily="50" charset="-128"/>
              </a:rPr>
              <a:t>湊中学校コミュニティースクール始動</a:t>
            </a:r>
            <a:br>
              <a:rPr lang="en-US" altLang="ja-JP" dirty="0">
                <a:latin typeface="HG丸ｺﾞｼｯｸM-PRO" panose="020F0600000000000000" pitchFamily="50" charset="-128"/>
                <a:ea typeface="HG丸ｺﾞｼｯｸM-PRO" panose="020F0600000000000000" pitchFamily="50" charset="-128"/>
              </a:rPr>
            </a:br>
            <a:r>
              <a:rPr lang="ja-JP" altLang="en-US" sz="2500" dirty="0">
                <a:latin typeface="HG丸ｺﾞｼｯｸM-PRO" panose="020F0600000000000000" pitchFamily="50" charset="-128"/>
                <a:ea typeface="HG丸ｺﾞｼｯｸM-PRO" panose="020F0600000000000000" pitchFamily="50" charset="-128"/>
              </a:rPr>
              <a:t>　</a:t>
            </a:r>
            <a:r>
              <a:rPr lang="ja-JP" altLang="en-US" sz="2700" dirty="0">
                <a:latin typeface="HG丸ｺﾞｼｯｸM-PRO" panose="020F0600000000000000" pitchFamily="50" charset="-128"/>
                <a:ea typeface="HG丸ｺﾞｼｯｸM-PRO" panose="020F0600000000000000" pitchFamily="50" charset="-128"/>
              </a:rPr>
              <a:t>船橋市教育委員会の施策を受けて、今年度から湊中学校もコミュニティ・スクールをスタートしました。</a:t>
            </a:r>
            <a:br>
              <a:rPr lang="en-US" altLang="ja-JP" sz="2700" dirty="0">
                <a:latin typeface="HG丸ｺﾞｼｯｸM-PRO" panose="020F0600000000000000" pitchFamily="50" charset="-128"/>
                <a:ea typeface="HG丸ｺﾞｼｯｸM-PRO" panose="020F0600000000000000" pitchFamily="50" charset="-128"/>
              </a:rPr>
            </a:br>
            <a:r>
              <a:rPr lang="ja-JP" altLang="en-US" sz="2700" dirty="0">
                <a:latin typeface="HG丸ｺﾞｼｯｸM-PRO" panose="020F0600000000000000" pitchFamily="50" charset="-128"/>
                <a:ea typeface="HG丸ｺﾞｼｯｸM-PRO" panose="020F0600000000000000" pitchFamily="50" charset="-128"/>
              </a:rPr>
              <a:t>　コミュニティ・スクールとは、「学校運営協議会」を設置した学校で、保護者や地域住民の皆さんが学校と連携・協働し、学校運営に参画する仕組みです。この代表が、学校運営協議委員です。今年度は湊中学校区の湊町小学校、南本町小学校も一緒にスタートしました。</a:t>
            </a:r>
            <a:endParaRPr lang="ja-JP" altLang="en-US" dirty="0">
              <a:latin typeface="HG丸ｺﾞｼｯｸM-PRO" panose="020F0600000000000000" pitchFamily="50" charset="-128"/>
              <a:ea typeface="HG丸ｺﾞｼｯｸM-PRO" panose="020F0600000000000000" pitchFamily="50" charset="-128"/>
            </a:endParaRPr>
          </a:p>
        </p:txBody>
      </p:sp>
      <p:sp>
        <p:nvSpPr>
          <p:cNvPr id="5" name="タイトル 1">
            <a:extLst>
              <a:ext uri="{FF2B5EF4-FFF2-40B4-BE49-F238E27FC236}">
                <a16:creationId xmlns:a16="http://schemas.microsoft.com/office/drawing/2014/main" id="{FAF2BB29-33DE-4BCA-8D23-EFC97242D5D6}"/>
              </a:ext>
            </a:extLst>
          </p:cNvPr>
          <p:cNvSpPr txBox="1">
            <a:spLocks/>
          </p:cNvSpPr>
          <p:nvPr/>
        </p:nvSpPr>
        <p:spPr>
          <a:xfrm>
            <a:off x="404664" y="3485084"/>
            <a:ext cx="5760640" cy="1688199"/>
          </a:xfrm>
          <a:prstGeom prst="rect">
            <a:avLst/>
          </a:prstGeom>
        </p:spPr>
        <p:txBody>
          <a:bodyPr vert="horz" lIns="91440" tIns="45720" rIns="91440" bIns="45720" rtlCol="0" anchor="b">
            <a:normAutofit fontScale="52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3200" dirty="0">
                <a:latin typeface="HG丸ｺﾞｼｯｸM-PRO" panose="020F0600000000000000" pitchFamily="50" charset="-128"/>
                <a:ea typeface="HG丸ｺﾞｼｯｸM-PRO" panose="020F0600000000000000" pitchFamily="50" charset="-128"/>
              </a:rPr>
              <a:t>学校運営協議会の主な役割は次の３点です。</a:t>
            </a:r>
            <a:br>
              <a:rPr lang="en-US" altLang="ja-JP" dirty="0">
                <a:latin typeface="HG丸ｺﾞｼｯｸM-PRO" panose="020F0600000000000000" pitchFamily="50" charset="-128"/>
                <a:ea typeface="HG丸ｺﾞｼｯｸM-PRO" panose="020F0600000000000000" pitchFamily="50" charset="-128"/>
              </a:rPr>
            </a:br>
            <a:r>
              <a:rPr lang="ja-JP" altLang="en-US" sz="2700" dirty="0">
                <a:latin typeface="HG丸ｺﾞｼｯｸM-PRO" panose="020F0600000000000000" pitchFamily="50" charset="-128"/>
                <a:ea typeface="HG丸ｺﾞｼｯｸM-PRO" panose="020F0600000000000000" pitchFamily="50" charset="-128"/>
              </a:rPr>
              <a:t>①校長の作成する学校運営の基本方針について承認する。</a:t>
            </a:r>
            <a:endParaRPr lang="en-US" altLang="ja-JP" sz="27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2700" dirty="0">
                <a:latin typeface="HG丸ｺﾞｼｯｸM-PRO" panose="020F0600000000000000" pitchFamily="50" charset="-128"/>
                <a:ea typeface="HG丸ｺﾞｼｯｸM-PRO" panose="020F0600000000000000" pitchFamily="50" charset="-128"/>
              </a:rPr>
              <a:t>②学校運営に関して、教育委員会又は校長に意見を述べることができる。</a:t>
            </a:r>
            <a:endParaRPr lang="en-US" altLang="ja-JP" sz="27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2700" dirty="0">
                <a:latin typeface="HG丸ｺﾞｼｯｸM-PRO" panose="020F0600000000000000" pitchFamily="50" charset="-128"/>
                <a:ea typeface="HG丸ｺﾞｼｯｸM-PRO" panose="020F0600000000000000" pitchFamily="50" charset="-128"/>
              </a:rPr>
              <a:t>③教職員の任用に関して、船橋市学校運営協議会の設置等に関する規則に定める事項について、教育委員会に意見を述べることができる。</a:t>
            </a:r>
            <a:endParaRPr lang="en-US" altLang="ja-JP" sz="27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2700" dirty="0">
                <a:latin typeface="HG丸ｺﾞｼｯｸM-PRO" panose="020F0600000000000000" pitchFamily="50" charset="-128"/>
                <a:ea typeface="HG丸ｺﾞｼｯｸM-PRO" panose="020F0600000000000000" pitchFamily="50" charset="-128"/>
              </a:rPr>
              <a:t>（「地方教育行政の組織及び運営に関する法律」の第４７条の５）</a:t>
            </a:r>
            <a:endParaRPr lang="en-US" altLang="ja-JP" sz="27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DFA36629-0E12-42DB-889A-803EE0927368}"/>
              </a:ext>
            </a:extLst>
          </p:cNvPr>
          <p:cNvSpPr txBox="1">
            <a:spLocks/>
          </p:cNvSpPr>
          <p:nvPr/>
        </p:nvSpPr>
        <p:spPr>
          <a:xfrm>
            <a:off x="404225" y="5189494"/>
            <a:ext cx="5760640" cy="2787842"/>
          </a:xfrm>
          <a:prstGeom prst="rect">
            <a:avLst/>
          </a:prstGeom>
          <a:ln>
            <a:solidFill>
              <a:schemeClr val="tx1"/>
            </a:solidFill>
          </a:ln>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第</a:t>
            </a:r>
            <a:r>
              <a:rPr lang="en-US" altLang="ja-JP" sz="1600" dirty="0">
                <a:latin typeface="HG丸ｺﾞｼｯｸM-PRO" panose="020F0600000000000000" pitchFamily="50" charset="-128"/>
                <a:ea typeface="HG丸ｺﾞｼｯｸM-PRO" panose="020F0600000000000000" pitchFamily="50" charset="-128"/>
              </a:rPr>
              <a:t>1</a:t>
            </a:r>
            <a:r>
              <a:rPr lang="ja-JP" altLang="en-US" sz="1600" dirty="0">
                <a:latin typeface="HG丸ｺﾞｼｯｸM-PRO" panose="020F0600000000000000" pitchFamily="50" charset="-128"/>
                <a:ea typeface="HG丸ｺﾞｼｯｸM-PRO" panose="020F0600000000000000" pitchFamily="50" charset="-128"/>
              </a:rPr>
              <a:t>回学校運営協議会。</a:t>
            </a:r>
            <a:br>
              <a:rPr lang="en-US" altLang="ja-JP" sz="36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日時　令和５年５月２２日（土）</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場所　湊中学校校長室</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構成　学識経験者・地域関係者代表・</a:t>
            </a:r>
            <a:r>
              <a:rPr lang="en-US" altLang="ja-JP" sz="1400" dirty="0">
                <a:latin typeface="HG丸ｺﾞｼｯｸM-PRO" panose="020F0600000000000000" pitchFamily="50" charset="-128"/>
                <a:ea typeface="HG丸ｺﾞｼｯｸM-PRO" panose="020F0600000000000000" pitchFamily="50" charset="-128"/>
              </a:rPr>
              <a:t>PTA</a:t>
            </a:r>
            <a:r>
              <a:rPr lang="ja-JP" altLang="en-US" sz="1400" dirty="0">
                <a:latin typeface="HG丸ｺﾞｼｯｸM-PRO" panose="020F0600000000000000" pitchFamily="50" charset="-128"/>
                <a:ea typeface="HG丸ｺﾞｼｯｸM-PRO" panose="020F0600000000000000" pitchFamily="50" charset="-128"/>
              </a:rPr>
              <a:t>代表・校長（事務局として教頭）</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次第　１　委嘱状交付</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２　学校運営方針説明</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３　会長・副会長の選出</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４　協議　地域に対して学校が関わってほしいこと</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学校と地域で連携できることについて検討する。</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５　授業参観</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　　　６　意見交換・情報交換</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400" dirty="0">
                <a:latin typeface="HG丸ｺﾞｼｯｸM-PRO" panose="020F0600000000000000" pitchFamily="50" charset="-128"/>
                <a:ea typeface="HG丸ｺﾞｼｯｸM-PRO" panose="020F0600000000000000" pitchFamily="50" charset="-128"/>
              </a:rPr>
              <a:t>次回の協議会は、第２回（１１月）第３回（２月）の予定。</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AB81BF98-61BE-47B1-A966-BA30FD0CC5DD}"/>
              </a:ext>
            </a:extLst>
          </p:cNvPr>
          <p:cNvSpPr txBox="1">
            <a:spLocks/>
          </p:cNvSpPr>
          <p:nvPr/>
        </p:nvSpPr>
        <p:spPr>
          <a:xfrm>
            <a:off x="404225" y="7977336"/>
            <a:ext cx="5775858" cy="1840193"/>
          </a:xfrm>
          <a:prstGeom prst="rect">
            <a:avLst/>
          </a:prstGeom>
          <a:ln>
            <a:solidFill>
              <a:schemeClr val="tx1"/>
            </a:solidFill>
          </a:ln>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学校運営方針について</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提案の概要</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本校の教育目標「</a:t>
            </a:r>
            <a:r>
              <a:rPr lang="en-US" altLang="ja-JP" sz="1600" dirty="0">
                <a:latin typeface="HG丸ｺﾞｼｯｸM-PRO" panose="020F0600000000000000" pitchFamily="50" charset="-128"/>
                <a:ea typeface="HG丸ｺﾞｼｯｸM-PRO" panose="020F0600000000000000" pitchFamily="50" charset="-128"/>
              </a:rPr>
              <a:t>Change</a:t>
            </a: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Chance</a:t>
            </a: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Challenge</a:t>
            </a:r>
            <a:r>
              <a:rPr lang="ja-JP" altLang="en-US" sz="1600" dirty="0">
                <a:latin typeface="HG丸ｺﾞｼｯｸM-PRO" panose="020F0600000000000000" pitchFamily="50" charset="-128"/>
                <a:ea typeface="HG丸ｺﾞｼｯｸM-PRO" panose="020F0600000000000000" pitchFamily="50" charset="-128"/>
              </a:rPr>
              <a:t>　～変化に対応し、機会をとらえ、挑戦する生徒の育成～」に替え、校訓「自学　自律　自励」と区別化を図った。</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教職員には、「不祥事根絶」と「教職員のやりがい・幸福度アップ</a:t>
            </a:r>
            <a:r>
              <a:rPr lang="en-US" altLang="ja-JP" sz="1600" dirty="0">
                <a:latin typeface="HG丸ｺﾞｼｯｸM-PRO" panose="020F0600000000000000" pitchFamily="50" charset="-128"/>
                <a:ea typeface="HG丸ｺﾞｼｯｸM-PRO" panose="020F0600000000000000" pitchFamily="50" charset="-128"/>
              </a:rPr>
              <a:t>]</a:t>
            </a: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を呼び掛けている。そのために「和衷協同・率先垂範・感動共有」を目指して活動してほしい。</a:t>
            </a:r>
            <a:endParaRPr lang="en-US"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4331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FC8A0-A426-4076-BE6E-02EAD9560751}"/>
              </a:ext>
            </a:extLst>
          </p:cNvPr>
          <p:cNvSpPr txBox="1">
            <a:spLocks/>
          </p:cNvSpPr>
          <p:nvPr/>
        </p:nvSpPr>
        <p:spPr>
          <a:xfrm>
            <a:off x="476671" y="416496"/>
            <a:ext cx="5730417" cy="1008112"/>
          </a:xfrm>
          <a:prstGeom prst="rect">
            <a:avLst/>
          </a:prstGeom>
          <a:ln>
            <a:solidFill>
              <a:schemeClr val="tx1"/>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会長、副会長の決定</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　会長：</a:t>
            </a:r>
            <a:r>
              <a:rPr lang="ja-JP" altLang="en-US" sz="1600" u="sng" dirty="0">
                <a:latin typeface="HG丸ｺﾞｼｯｸM-PRO" panose="020F0600000000000000" pitchFamily="50" charset="-128"/>
                <a:ea typeface="HG丸ｺﾞｼｯｸM-PRO" panose="020F0600000000000000" pitchFamily="50" charset="-128"/>
              </a:rPr>
              <a:t>内海進三郎　様</a:t>
            </a:r>
            <a:r>
              <a:rPr lang="ja-JP" altLang="en-US" sz="1600" dirty="0">
                <a:latin typeface="HG丸ｺﾞｼｯｸM-PRO" panose="020F0600000000000000" pitchFamily="50" charset="-128"/>
                <a:ea typeface="HG丸ｺﾞｼｯｸM-PRO" panose="020F0600000000000000" pitchFamily="50" charset="-128"/>
              </a:rPr>
              <a:t>　副会長：</a:t>
            </a:r>
            <a:r>
              <a:rPr lang="ja-JP" altLang="en-US" sz="1600" u="sng" dirty="0">
                <a:latin typeface="HG丸ｺﾞｼｯｸM-PRO" panose="020F0600000000000000" pitchFamily="50" charset="-128"/>
                <a:ea typeface="HG丸ｺﾞｼｯｸM-PRO" panose="020F0600000000000000" pitchFamily="50" charset="-128"/>
              </a:rPr>
              <a:t>片山雅美　様</a:t>
            </a:r>
            <a:endParaRPr lang="en-US" altLang="ja-JP" sz="1600" u="sng"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u="sng" dirty="0">
                <a:latin typeface="HG丸ｺﾞｼｯｸM-PRO" panose="020F0600000000000000" pitchFamily="50" charset="-128"/>
                <a:ea typeface="HG丸ｺﾞｼｯｸM-PRO" panose="020F0600000000000000" pitchFamily="50" charset="-128"/>
              </a:rPr>
              <a:t>　片山さまは当日欠席でしたが、電話で承諾を得ました。</a:t>
            </a:r>
            <a:endParaRPr lang="en-US" altLang="ja-JP" sz="1600" u="sng" dirty="0">
              <a:latin typeface="HG丸ｺﾞｼｯｸM-PRO" panose="020F0600000000000000" pitchFamily="50" charset="-128"/>
              <a:ea typeface="HG丸ｺﾞｼｯｸM-PRO" panose="020F0600000000000000" pitchFamily="50" charset="-128"/>
            </a:endParaRPr>
          </a:p>
        </p:txBody>
      </p:sp>
      <p:sp>
        <p:nvSpPr>
          <p:cNvPr id="3" name="タイトル 1">
            <a:extLst>
              <a:ext uri="{FF2B5EF4-FFF2-40B4-BE49-F238E27FC236}">
                <a16:creationId xmlns:a16="http://schemas.microsoft.com/office/drawing/2014/main" id="{9A6B4386-DF7A-46F3-B2E3-C2245143414E}"/>
              </a:ext>
            </a:extLst>
          </p:cNvPr>
          <p:cNvSpPr txBox="1">
            <a:spLocks/>
          </p:cNvSpPr>
          <p:nvPr/>
        </p:nvSpPr>
        <p:spPr>
          <a:xfrm>
            <a:off x="476670" y="1424608"/>
            <a:ext cx="5730417" cy="4109831"/>
          </a:xfrm>
          <a:prstGeom prst="rect">
            <a:avLst/>
          </a:prstGeom>
          <a:ln>
            <a:solidFill>
              <a:schemeClr val="tx1"/>
            </a:solidFill>
          </a:ln>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協議の概要</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・漁港の清掃（秋）をコロナ前と同様にできないか。</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　清掃後やきそば、ホンビノス貝等を食べていた。</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・子ども祭り８月１９日（土）の紹介</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・敬老会とのかかわりボランティア活動「案内状を持っていく」「受付」</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・防災対策について　自助共助、安否確認、避難誘導</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　避難所設営、吹奏楽演奏</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・小学校との合同避難訓練</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・学校の</a:t>
            </a:r>
            <a:r>
              <a:rPr lang="en-US" altLang="ja-JP" sz="1600" dirty="0">
                <a:latin typeface="HG丸ｺﾞｼｯｸM-PRO" panose="020F0600000000000000" pitchFamily="50" charset="-128"/>
                <a:ea typeface="HG丸ｺﾞｼｯｸM-PRO" panose="020F0600000000000000" pitchFamily="50" charset="-128"/>
              </a:rPr>
              <a:t>PTA</a:t>
            </a:r>
            <a:r>
              <a:rPr lang="ja-JP" altLang="en-US" sz="1600" dirty="0">
                <a:latin typeface="HG丸ｺﾞｼｯｸM-PRO" panose="020F0600000000000000" pitchFamily="50" charset="-128"/>
                <a:ea typeface="HG丸ｺﾞｼｯｸM-PRO" panose="020F0600000000000000" pitchFamily="50" charset="-128"/>
              </a:rPr>
              <a:t>バザーについて　小学校</a:t>
            </a:r>
            <a:r>
              <a:rPr lang="en-US" altLang="ja-JP" sz="1600" dirty="0">
                <a:latin typeface="HG丸ｺﾞｼｯｸM-PRO" panose="020F0600000000000000" pitchFamily="50" charset="-128"/>
                <a:ea typeface="HG丸ｺﾞｼｯｸM-PRO" panose="020F0600000000000000" pitchFamily="50" charset="-128"/>
              </a:rPr>
              <a:t>PTA</a:t>
            </a:r>
            <a:r>
              <a:rPr lang="ja-JP" altLang="en-US" sz="1600" dirty="0">
                <a:latin typeface="HG丸ｺﾞｼｯｸM-PRO" panose="020F0600000000000000" pitchFamily="50" charset="-128"/>
                <a:ea typeface="HG丸ｺﾞｼｯｸM-PRO" panose="020F0600000000000000" pitchFamily="50" charset="-128"/>
              </a:rPr>
              <a:t>との交流、小学</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　生の参加、餅つき</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・地域の人たちに協力していただいて環境整備、害虫駆除</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・地域のボランティア活動に生徒が参加する。</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　公民館、お祭り等</a:t>
            </a:r>
            <a:endParaRPr lang="en-US" altLang="ja-JP" sz="1600" dirty="0">
              <a:latin typeface="HG丸ｺﾞｼｯｸM-PRO" panose="020F0600000000000000" pitchFamily="50" charset="-128"/>
              <a:ea typeface="HG丸ｺﾞｼｯｸM-PRO" panose="020F0600000000000000" pitchFamily="50" charset="-128"/>
            </a:endParaRPr>
          </a:p>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・学校だよりを生徒が地域に届ける。</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4" name="タイトル 1">
            <a:extLst>
              <a:ext uri="{FF2B5EF4-FFF2-40B4-BE49-F238E27FC236}">
                <a16:creationId xmlns:a16="http://schemas.microsoft.com/office/drawing/2014/main" id="{C196E983-F8B7-4F70-804F-52C142199500}"/>
              </a:ext>
            </a:extLst>
          </p:cNvPr>
          <p:cNvSpPr txBox="1">
            <a:spLocks/>
          </p:cNvSpPr>
          <p:nvPr/>
        </p:nvSpPr>
        <p:spPr>
          <a:xfrm>
            <a:off x="476670" y="5534439"/>
            <a:ext cx="5730417" cy="1157503"/>
          </a:xfrm>
          <a:prstGeom prst="rect">
            <a:avLst/>
          </a:prstGeom>
          <a:ln>
            <a:solidFill>
              <a:schemeClr val="tx1"/>
            </a:solidFill>
          </a:ln>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20000"/>
              </a:lnSpc>
            </a:pPr>
            <a:r>
              <a:rPr lang="ja-JP" altLang="en-US" sz="1600" dirty="0">
                <a:latin typeface="HG丸ｺﾞｼｯｸM-PRO" panose="020F0600000000000000" pitchFamily="50" charset="-128"/>
                <a:ea typeface="HG丸ｺﾞｼｯｸM-PRO" panose="020F0600000000000000" pitchFamily="50" charset="-128"/>
              </a:rPr>
              <a:t>今回は学校運営協議員の方からご意見をいただき、まず、出来るものから考えようということで集約させていただきました。次回の協議会は１１月に実施予定です。委員の方には２学期の体育祭や潮香祭の見学もしていただく予定です。</a:t>
            </a:r>
            <a:endParaRPr lang="en-US"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368435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25724" dir="18900000" algn="ctr" rotWithShape="0">
            <a:srgbClr val="000099"/>
          </a:outerShdw>
        </a:effectLst>
      </a:spPr>
      <a:bodyPr vert="horz" wrap="none" lIns="90000" tIns="46800" rIns="90000" bIns="4680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125724" dir="18900000" algn="ctr" rotWithShape="0">
            <a:srgbClr val="000099"/>
          </a:outerShdw>
        </a:effectLst>
      </a:spPr>
      <a:bodyPr vert="horz" wrap="none" lIns="90000" tIns="46800" rIns="90000" bIns="4680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10707</TotalTime>
  <Words>673</Words>
  <Application>Microsoft Office PowerPoint</Application>
  <PresentationFormat>A4 210 x 297 mm</PresentationFormat>
  <Paragraphs>44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HGPｺﾞｼｯｸM</vt:lpstr>
      <vt:lpstr>HG丸ｺﾞｼｯｸM-PRO</vt:lpstr>
      <vt:lpstr>ＭＳ Ｐゴシック</vt:lpstr>
      <vt:lpstr>Arial</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船橋市教育委員会</dc:creator>
  <cp:lastModifiedBy>林 直輝</cp:lastModifiedBy>
  <cp:revision>1746</cp:revision>
  <cp:lastPrinted>2023-05-30T06:44:52Z</cp:lastPrinted>
  <dcterms:created xsi:type="dcterms:W3CDTF">2005-01-06T00:41:47Z</dcterms:created>
  <dcterms:modified xsi:type="dcterms:W3CDTF">2023-06-02T02:25:40Z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1041-10.8.0.5423</vt:lpwstr>
  </property>
</Properties>
</file>